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309" r:id="rId5"/>
    <p:sldId id="352" r:id="rId6"/>
    <p:sldId id="336" r:id="rId7"/>
    <p:sldId id="343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51" r:id="rId16"/>
    <p:sldId id="364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38" r:id="rId27"/>
    <p:sldId id="348" r:id="rId28"/>
  </p:sldIdLst>
  <p:sldSz cx="9144000" cy="6858000" type="screen4x3"/>
  <p:notesSz cx="6794500" cy="99314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on.Flore" initials="" lastIdx="1" clrIdx="0"/>
  <p:cmAuthor id="2" name="Lucazeau.Emmanuelle" initials="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BEEF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0F4DC-F69B-4448-BC59-00FBB4C6CB47}" v="6" dt="2023-04-24T15:50:11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0000" autoAdjust="0"/>
  </p:normalViewPr>
  <p:slideViewPr>
    <p:cSldViewPr snapToGrid="0" snapToObjects="1">
      <p:cViewPr varScale="1">
        <p:scale>
          <a:sx n="117" d="100"/>
          <a:sy n="117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roque.Marine" userId="dae60814-0d24-46b4-ae27-9d1dd213f4b3" providerId="ADAL" clId="{B0AF11E1-D952-4473-9FE7-95F4DB668EEB}"/>
    <pc:docChg chg="custSel addSld modSld">
      <pc:chgData name="Larroque.Marine" userId="dae60814-0d24-46b4-ae27-9d1dd213f4b3" providerId="ADAL" clId="{B0AF11E1-D952-4473-9FE7-95F4DB668EEB}" dt="2023-04-19T08:01:32.208" v="50"/>
      <pc:docMkLst>
        <pc:docMk/>
      </pc:docMkLst>
      <pc:sldChg chg="addSp delSp modSp">
        <pc:chgData name="Larroque.Marine" userId="dae60814-0d24-46b4-ae27-9d1dd213f4b3" providerId="ADAL" clId="{B0AF11E1-D952-4473-9FE7-95F4DB668EEB}" dt="2023-04-19T08:01:32.208" v="50"/>
        <pc:sldMkLst>
          <pc:docMk/>
          <pc:sldMk cId="0" sldId="338"/>
        </pc:sldMkLst>
        <pc:picChg chg="add del mod">
          <ac:chgData name="Larroque.Marine" userId="dae60814-0d24-46b4-ae27-9d1dd213f4b3" providerId="ADAL" clId="{B0AF11E1-D952-4473-9FE7-95F4DB668EEB}" dt="2023-04-19T08:01:32.208" v="50"/>
          <ac:picMkLst>
            <pc:docMk/>
            <pc:sldMk cId="0" sldId="338"/>
            <ac:picMk id="35856" creationId="{B5D9444E-E2E4-1889-0975-B96A7C5BBA20}"/>
          </ac:picMkLst>
        </pc:picChg>
      </pc:sldChg>
      <pc:sldChg chg="addSp delSp modSp">
        <pc:chgData name="Larroque.Marine" userId="dae60814-0d24-46b4-ae27-9d1dd213f4b3" providerId="ADAL" clId="{B0AF11E1-D952-4473-9FE7-95F4DB668EEB}" dt="2023-04-19T07:45:30.923" v="1"/>
        <pc:sldMkLst>
          <pc:docMk/>
          <pc:sldMk cId="1599658598" sldId="368"/>
        </pc:sldMkLst>
        <pc:picChg chg="add mod">
          <ac:chgData name="Larroque.Marine" userId="dae60814-0d24-46b4-ae27-9d1dd213f4b3" providerId="ADAL" clId="{B0AF11E1-D952-4473-9FE7-95F4DB668EEB}" dt="2023-04-19T07:45:30.923" v="1"/>
          <ac:picMkLst>
            <pc:docMk/>
            <pc:sldMk cId="1599658598" sldId="368"/>
            <ac:picMk id="8" creationId="{83C18C3D-3CCD-CEFC-E6FF-A613BD60EF97}"/>
          </ac:picMkLst>
        </pc:picChg>
        <pc:picChg chg="del">
          <ac:chgData name="Larroque.Marine" userId="dae60814-0d24-46b4-ae27-9d1dd213f4b3" providerId="ADAL" clId="{B0AF11E1-D952-4473-9FE7-95F4DB668EEB}" dt="2023-04-19T07:45:30.544" v="0" actId="478"/>
          <ac:picMkLst>
            <pc:docMk/>
            <pc:sldMk cId="1599658598" sldId="368"/>
            <ac:picMk id="9" creationId="{DC0540A4-068D-ED3F-3D1D-F03AF55A05C1}"/>
          </ac:picMkLst>
        </pc:picChg>
      </pc:sldChg>
      <pc:sldChg chg="addSp delSp modSp">
        <pc:chgData name="Larroque.Marine" userId="dae60814-0d24-46b4-ae27-9d1dd213f4b3" providerId="ADAL" clId="{B0AF11E1-D952-4473-9FE7-95F4DB668EEB}" dt="2023-04-19T07:45:34.032" v="3"/>
        <pc:sldMkLst>
          <pc:docMk/>
          <pc:sldMk cId="1215744501" sldId="369"/>
        </pc:sldMkLst>
        <pc:picChg chg="del">
          <ac:chgData name="Larroque.Marine" userId="dae60814-0d24-46b4-ae27-9d1dd213f4b3" providerId="ADAL" clId="{B0AF11E1-D952-4473-9FE7-95F4DB668EEB}" dt="2023-04-19T07:45:33.695" v="2" actId="478"/>
          <ac:picMkLst>
            <pc:docMk/>
            <pc:sldMk cId="1215744501" sldId="369"/>
            <ac:picMk id="9" creationId="{9C26B9B2-5E85-60C6-18B9-7BD7D0CB9996}"/>
          </ac:picMkLst>
        </pc:picChg>
        <pc:picChg chg="add mod">
          <ac:chgData name="Larroque.Marine" userId="dae60814-0d24-46b4-ae27-9d1dd213f4b3" providerId="ADAL" clId="{B0AF11E1-D952-4473-9FE7-95F4DB668EEB}" dt="2023-04-19T07:45:34.032" v="3"/>
          <ac:picMkLst>
            <pc:docMk/>
            <pc:sldMk cId="1215744501" sldId="369"/>
            <ac:picMk id="12" creationId="{1E0DFAA6-5E19-2960-78C2-3CDDD46E594B}"/>
          </ac:picMkLst>
        </pc:picChg>
      </pc:sldChg>
      <pc:sldChg chg="addSp delSp modSp">
        <pc:chgData name="Larroque.Marine" userId="dae60814-0d24-46b4-ae27-9d1dd213f4b3" providerId="ADAL" clId="{B0AF11E1-D952-4473-9FE7-95F4DB668EEB}" dt="2023-04-19T07:45:37.211" v="5"/>
        <pc:sldMkLst>
          <pc:docMk/>
          <pc:sldMk cId="4245391400" sldId="370"/>
        </pc:sldMkLst>
        <pc:picChg chg="del">
          <ac:chgData name="Larroque.Marine" userId="dae60814-0d24-46b4-ae27-9d1dd213f4b3" providerId="ADAL" clId="{B0AF11E1-D952-4473-9FE7-95F4DB668EEB}" dt="2023-04-19T07:45:36.883" v="4" actId="478"/>
          <ac:picMkLst>
            <pc:docMk/>
            <pc:sldMk cId="4245391400" sldId="370"/>
            <ac:picMk id="9" creationId="{7190E938-BC37-6479-DC30-A5D5026A94E3}"/>
          </ac:picMkLst>
        </pc:picChg>
        <pc:picChg chg="add mod">
          <ac:chgData name="Larroque.Marine" userId="dae60814-0d24-46b4-ae27-9d1dd213f4b3" providerId="ADAL" clId="{B0AF11E1-D952-4473-9FE7-95F4DB668EEB}" dt="2023-04-19T07:45:37.211" v="5"/>
          <ac:picMkLst>
            <pc:docMk/>
            <pc:sldMk cId="4245391400" sldId="370"/>
            <ac:picMk id="10" creationId="{D5048C26-3C39-B7DC-CC83-928C90BE925C}"/>
          </ac:picMkLst>
        </pc:picChg>
      </pc:sldChg>
      <pc:sldChg chg="addSp delSp modSp">
        <pc:chgData name="Larroque.Marine" userId="dae60814-0d24-46b4-ae27-9d1dd213f4b3" providerId="ADAL" clId="{B0AF11E1-D952-4473-9FE7-95F4DB668EEB}" dt="2023-04-19T07:45:40.911" v="7"/>
        <pc:sldMkLst>
          <pc:docMk/>
          <pc:sldMk cId="2555155452" sldId="371"/>
        </pc:sldMkLst>
        <pc:picChg chg="del">
          <ac:chgData name="Larroque.Marine" userId="dae60814-0d24-46b4-ae27-9d1dd213f4b3" providerId="ADAL" clId="{B0AF11E1-D952-4473-9FE7-95F4DB668EEB}" dt="2023-04-19T07:45:40.547" v="6" actId="478"/>
          <ac:picMkLst>
            <pc:docMk/>
            <pc:sldMk cId="2555155452" sldId="371"/>
            <ac:picMk id="9" creationId="{D7319527-372A-E4C1-7D84-5A9DCE22AD98}"/>
          </ac:picMkLst>
        </pc:picChg>
        <pc:picChg chg="add mod">
          <ac:chgData name="Larroque.Marine" userId="dae60814-0d24-46b4-ae27-9d1dd213f4b3" providerId="ADAL" clId="{B0AF11E1-D952-4473-9FE7-95F4DB668EEB}" dt="2023-04-19T07:45:40.911" v="7"/>
          <ac:picMkLst>
            <pc:docMk/>
            <pc:sldMk cId="2555155452" sldId="371"/>
            <ac:picMk id="16" creationId="{B8CF13A3-1802-F587-24AC-FB121CAD6FE3}"/>
          </ac:picMkLst>
        </pc:picChg>
      </pc:sldChg>
      <pc:sldChg chg="addSp delSp modSp">
        <pc:chgData name="Larroque.Marine" userId="dae60814-0d24-46b4-ae27-9d1dd213f4b3" providerId="ADAL" clId="{B0AF11E1-D952-4473-9FE7-95F4DB668EEB}" dt="2023-04-19T07:45:43.997" v="9"/>
        <pc:sldMkLst>
          <pc:docMk/>
          <pc:sldMk cId="2597248828" sldId="372"/>
        </pc:sldMkLst>
        <pc:picChg chg="del">
          <ac:chgData name="Larroque.Marine" userId="dae60814-0d24-46b4-ae27-9d1dd213f4b3" providerId="ADAL" clId="{B0AF11E1-D952-4473-9FE7-95F4DB668EEB}" dt="2023-04-19T07:45:43.696" v="8" actId="478"/>
          <ac:picMkLst>
            <pc:docMk/>
            <pc:sldMk cId="2597248828" sldId="372"/>
            <ac:picMk id="9" creationId="{E7F1989B-8F00-3430-6A0E-BB290A92F860}"/>
          </ac:picMkLst>
        </pc:picChg>
        <pc:picChg chg="add mod">
          <ac:chgData name="Larroque.Marine" userId="dae60814-0d24-46b4-ae27-9d1dd213f4b3" providerId="ADAL" clId="{B0AF11E1-D952-4473-9FE7-95F4DB668EEB}" dt="2023-04-19T07:45:43.997" v="9"/>
          <ac:picMkLst>
            <pc:docMk/>
            <pc:sldMk cId="2597248828" sldId="372"/>
            <ac:picMk id="10" creationId="{38FBDCBF-B68A-66E7-703C-C1A4E784FEFD}"/>
          </ac:picMkLst>
        </pc:picChg>
      </pc:sldChg>
      <pc:sldChg chg="addSp delSp modSp">
        <pc:chgData name="Larroque.Marine" userId="dae60814-0d24-46b4-ae27-9d1dd213f4b3" providerId="ADAL" clId="{B0AF11E1-D952-4473-9FE7-95F4DB668EEB}" dt="2023-04-19T07:47:21.564" v="12" actId="1076"/>
        <pc:sldMkLst>
          <pc:docMk/>
          <pc:sldMk cId="4043166149" sldId="373"/>
        </pc:sldMkLst>
        <pc:spChg chg="mod">
          <ac:chgData name="Larroque.Marine" userId="dae60814-0d24-46b4-ae27-9d1dd213f4b3" providerId="ADAL" clId="{B0AF11E1-D952-4473-9FE7-95F4DB668EEB}" dt="2023-04-19T07:47:21.564" v="12" actId="1076"/>
          <ac:spMkLst>
            <pc:docMk/>
            <pc:sldMk cId="4043166149" sldId="373"/>
            <ac:spMk id="18" creationId="{287E274A-B233-E9CD-7D59-A42986BF26ED}"/>
          </ac:spMkLst>
        </pc:spChg>
        <pc:picChg chg="del">
          <ac:chgData name="Larroque.Marine" userId="dae60814-0d24-46b4-ae27-9d1dd213f4b3" providerId="ADAL" clId="{B0AF11E1-D952-4473-9FE7-95F4DB668EEB}" dt="2023-04-19T07:45:47.160" v="10" actId="478"/>
          <ac:picMkLst>
            <pc:docMk/>
            <pc:sldMk cId="4043166149" sldId="373"/>
            <ac:picMk id="8" creationId="{A369E321-089E-FF5D-EA4E-4EF880C384DA}"/>
          </ac:picMkLst>
        </pc:picChg>
        <pc:picChg chg="add mod">
          <ac:chgData name="Larroque.Marine" userId="dae60814-0d24-46b4-ae27-9d1dd213f4b3" providerId="ADAL" clId="{B0AF11E1-D952-4473-9FE7-95F4DB668EEB}" dt="2023-04-19T07:45:47.467" v="11"/>
          <ac:picMkLst>
            <pc:docMk/>
            <pc:sldMk cId="4043166149" sldId="373"/>
            <ac:picMk id="9" creationId="{F5B990E1-FEAF-8687-95B9-B9D9C1C5CAFD}"/>
          </ac:picMkLst>
        </pc:picChg>
      </pc:sldChg>
      <pc:sldChg chg="addSp delSp modSp new mod">
        <pc:chgData name="Larroque.Marine" userId="dae60814-0d24-46b4-ae27-9d1dd213f4b3" providerId="ADAL" clId="{B0AF11E1-D952-4473-9FE7-95F4DB668EEB}" dt="2023-04-19T08:00:00.520" v="38"/>
        <pc:sldMkLst>
          <pc:docMk/>
          <pc:sldMk cId="1789235535" sldId="374"/>
        </pc:sldMkLst>
        <pc:spChg chg="add del mod">
          <ac:chgData name="Larroque.Marine" userId="dae60814-0d24-46b4-ae27-9d1dd213f4b3" providerId="ADAL" clId="{B0AF11E1-D952-4473-9FE7-95F4DB668EEB}" dt="2023-04-19T07:57:54.292" v="15" actId="478"/>
          <ac:spMkLst>
            <pc:docMk/>
            <pc:sldMk cId="1789235535" sldId="374"/>
            <ac:spMk id="3" creationId="{580C7458-F3F1-1519-87CC-610F7B626021}"/>
          </ac:spMkLst>
        </pc:spChg>
        <pc:spChg chg="add mod">
          <ac:chgData name="Larroque.Marine" userId="dae60814-0d24-46b4-ae27-9d1dd213f4b3" providerId="ADAL" clId="{B0AF11E1-D952-4473-9FE7-95F4DB668EEB}" dt="2023-04-19T07:57:49.561" v="14"/>
          <ac:spMkLst>
            <pc:docMk/>
            <pc:sldMk cId="1789235535" sldId="374"/>
            <ac:spMk id="6" creationId="{1D40EBF5-28F2-7CA5-7592-ABA2A68164C2}"/>
          </ac:spMkLst>
        </pc:spChg>
        <pc:spChg chg="add mod">
          <ac:chgData name="Larroque.Marine" userId="dae60814-0d24-46b4-ae27-9d1dd213f4b3" providerId="ADAL" clId="{B0AF11E1-D952-4473-9FE7-95F4DB668EEB}" dt="2023-04-19T07:57:49.561" v="14"/>
          <ac:spMkLst>
            <pc:docMk/>
            <pc:sldMk cId="1789235535" sldId="374"/>
            <ac:spMk id="7" creationId="{2CC26967-8EA5-0561-7528-EDA724D09AF7}"/>
          </ac:spMkLst>
        </pc:spChg>
        <pc:spChg chg="add mod">
          <ac:chgData name="Larroque.Marine" userId="dae60814-0d24-46b4-ae27-9d1dd213f4b3" providerId="ADAL" clId="{B0AF11E1-D952-4473-9FE7-95F4DB668EEB}" dt="2023-04-19T07:58:26.191" v="26" actId="207"/>
          <ac:spMkLst>
            <pc:docMk/>
            <pc:sldMk cId="1789235535" sldId="374"/>
            <ac:spMk id="8" creationId="{62B944EC-07B1-3430-B766-97C1557BB8E9}"/>
          </ac:spMkLst>
        </pc:spChg>
        <pc:spChg chg="add del mod">
          <ac:chgData name="Larroque.Marine" userId="dae60814-0d24-46b4-ae27-9d1dd213f4b3" providerId="ADAL" clId="{B0AF11E1-D952-4473-9FE7-95F4DB668EEB}" dt="2023-04-19T07:57:55.248" v="16" actId="478"/>
          <ac:spMkLst>
            <pc:docMk/>
            <pc:sldMk cId="1789235535" sldId="374"/>
            <ac:spMk id="12" creationId="{C882A15B-9CE8-9533-9C1A-BDB4FB96F318}"/>
          </ac:spMkLst>
        </pc:spChg>
        <pc:spChg chg="add mod">
          <ac:chgData name="Larroque.Marine" userId="dae60814-0d24-46b4-ae27-9d1dd213f4b3" providerId="ADAL" clId="{B0AF11E1-D952-4473-9FE7-95F4DB668EEB}" dt="2023-04-19T07:57:49.561" v="14"/>
          <ac:spMkLst>
            <pc:docMk/>
            <pc:sldMk cId="1789235535" sldId="374"/>
            <ac:spMk id="14" creationId="{912BAE33-A0E9-95CD-2E7D-13CCD2B6318D}"/>
          </ac:spMkLst>
        </pc:spChg>
        <pc:spChg chg="add mod">
          <ac:chgData name="Larroque.Marine" userId="dae60814-0d24-46b4-ae27-9d1dd213f4b3" providerId="ADAL" clId="{B0AF11E1-D952-4473-9FE7-95F4DB668EEB}" dt="2023-04-19T07:58:30.596" v="27" actId="207"/>
          <ac:spMkLst>
            <pc:docMk/>
            <pc:sldMk cId="1789235535" sldId="374"/>
            <ac:spMk id="15" creationId="{D3A0BDB8-1CEC-576D-E5A7-CDE8F9E75FAF}"/>
          </ac:spMkLst>
        </pc:spChg>
        <pc:spChg chg="add del mod">
          <ac:chgData name="Larroque.Marine" userId="dae60814-0d24-46b4-ae27-9d1dd213f4b3" providerId="ADAL" clId="{B0AF11E1-D952-4473-9FE7-95F4DB668EEB}" dt="2023-04-19T07:58:50.443" v="31" actId="478"/>
          <ac:spMkLst>
            <pc:docMk/>
            <pc:sldMk cId="1789235535" sldId="374"/>
            <ac:spMk id="16" creationId="{604EF73A-E92A-ABA4-EDFA-235082E385FB}"/>
          </ac:spMkLst>
        </pc:spChg>
        <pc:spChg chg="add mod">
          <ac:chgData name="Larroque.Marine" userId="dae60814-0d24-46b4-ae27-9d1dd213f4b3" providerId="ADAL" clId="{B0AF11E1-D952-4473-9FE7-95F4DB668EEB}" dt="2023-04-19T07:59:01.609" v="34" actId="207"/>
          <ac:spMkLst>
            <pc:docMk/>
            <pc:sldMk cId="1789235535" sldId="374"/>
            <ac:spMk id="17" creationId="{CEBAE44E-6F52-4112-B247-D5DD1FECF2AF}"/>
          </ac:spMkLst>
        </pc:spChg>
        <pc:spChg chg="add mod">
          <ac:chgData name="Larroque.Marine" userId="dae60814-0d24-46b4-ae27-9d1dd213f4b3" providerId="ADAL" clId="{B0AF11E1-D952-4473-9FE7-95F4DB668EEB}" dt="2023-04-19T07:59:06.471" v="36" actId="1076"/>
          <ac:spMkLst>
            <pc:docMk/>
            <pc:sldMk cId="1789235535" sldId="374"/>
            <ac:spMk id="18" creationId="{A9C9DBD6-CA62-E9FB-F418-D56E9AA964E2}"/>
          </ac:spMkLst>
        </pc:spChg>
        <pc:picChg chg="add mod">
          <ac:chgData name="Larroque.Marine" userId="dae60814-0d24-46b4-ae27-9d1dd213f4b3" providerId="ADAL" clId="{B0AF11E1-D952-4473-9FE7-95F4DB668EEB}" dt="2023-04-19T07:57:49.561" v="14"/>
          <ac:picMkLst>
            <pc:docMk/>
            <pc:sldMk cId="1789235535" sldId="374"/>
            <ac:picMk id="2" creationId="{DD8132E7-1C91-D794-69AE-C4BD8A1B53C6}"/>
          </ac:picMkLst>
        </pc:picChg>
        <pc:picChg chg="add mod">
          <ac:chgData name="Larroque.Marine" userId="dae60814-0d24-46b4-ae27-9d1dd213f4b3" providerId="ADAL" clId="{B0AF11E1-D952-4473-9FE7-95F4DB668EEB}" dt="2023-04-19T07:57:49.561" v="14"/>
          <ac:picMkLst>
            <pc:docMk/>
            <pc:sldMk cId="1789235535" sldId="374"/>
            <ac:picMk id="4" creationId="{81E44ED6-643B-A0E2-3AFD-A5EAAA5CD2B7}"/>
          </ac:picMkLst>
        </pc:picChg>
        <pc:picChg chg="add mod">
          <ac:chgData name="Larroque.Marine" userId="dae60814-0d24-46b4-ae27-9d1dd213f4b3" providerId="ADAL" clId="{B0AF11E1-D952-4473-9FE7-95F4DB668EEB}" dt="2023-04-19T07:57:49.561" v="14"/>
          <ac:picMkLst>
            <pc:docMk/>
            <pc:sldMk cId="1789235535" sldId="374"/>
            <ac:picMk id="5" creationId="{C4EFA105-3FD4-8A4E-438E-BFBD559C670E}"/>
          </ac:picMkLst>
        </pc:picChg>
        <pc:picChg chg="add mod">
          <ac:chgData name="Larroque.Marine" userId="dae60814-0d24-46b4-ae27-9d1dd213f4b3" providerId="ADAL" clId="{B0AF11E1-D952-4473-9FE7-95F4DB668EEB}" dt="2023-04-19T07:57:49.561" v="14"/>
          <ac:picMkLst>
            <pc:docMk/>
            <pc:sldMk cId="1789235535" sldId="374"/>
            <ac:picMk id="9" creationId="{185C2F28-8A24-C2EB-12B2-5E11720A5BFC}"/>
          </ac:picMkLst>
        </pc:picChg>
        <pc:picChg chg="add mod">
          <ac:chgData name="Larroque.Marine" userId="dae60814-0d24-46b4-ae27-9d1dd213f4b3" providerId="ADAL" clId="{B0AF11E1-D952-4473-9FE7-95F4DB668EEB}" dt="2023-04-19T07:57:49.561" v="14"/>
          <ac:picMkLst>
            <pc:docMk/>
            <pc:sldMk cId="1789235535" sldId="374"/>
            <ac:picMk id="10" creationId="{0C5DB942-9E6D-13B5-2F33-BB4D6ED5CE1F}"/>
          </ac:picMkLst>
        </pc:picChg>
        <pc:picChg chg="add del mod">
          <ac:chgData name="Larroque.Marine" userId="dae60814-0d24-46b4-ae27-9d1dd213f4b3" providerId="ADAL" clId="{B0AF11E1-D952-4473-9FE7-95F4DB668EEB}" dt="2023-04-19T08:00:00.251" v="37" actId="478"/>
          <ac:picMkLst>
            <pc:docMk/>
            <pc:sldMk cId="1789235535" sldId="374"/>
            <ac:picMk id="11" creationId="{94BAB864-E393-9A15-3D31-80559D0B01C9}"/>
          </ac:picMkLst>
        </pc:picChg>
        <pc:picChg chg="add mod">
          <ac:chgData name="Larroque.Marine" userId="dae60814-0d24-46b4-ae27-9d1dd213f4b3" providerId="ADAL" clId="{B0AF11E1-D952-4473-9FE7-95F4DB668EEB}" dt="2023-04-19T07:57:49.561" v="14"/>
          <ac:picMkLst>
            <pc:docMk/>
            <pc:sldMk cId="1789235535" sldId="374"/>
            <ac:picMk id="13" creationId="{38CE622F-EA44-A923-CEBE-F43192B643A6}"/>
          </ac:picMkLst>
        </pc:picChg>
        <pc:picChg chg="add mod">
          <ac:chgData name="Larroque.Marine" userId="dae60814-0d24-46b4-ae27-9d1dd213f4b3" providerId="ADAL" clId="{B0AF11E1-D952-4473-9FE7-95F4DB668EEB}" dt="2023-04-19T08:00:00.520" v="38"/>
          <ac:picMkLst>
            <pc:docMk/>
            <pc:sldMk cId="1789235535" sldId="374"/>
            <ac:picMk id="19" creationId="{0549AD00-BF27-5E7A-7B74-2BC8D6B4FCE2}"/>
          </ac:picMkLst>
        </pc:picChg>
      </pc:sldChg>
    </pc:docChg>
  </pc:docChgLst>
  <pc:docChgLst>
    <pc:chgData name="Renon.Flore" userId="94fbb506-3fcd-42e1-8b85-495c67fee820" providerId="ADAL" clId="{42E0F4DC-F69B-4448-BC59-00FBB4C6CB47}"/>
    <pc:docChg chg="custSel modSld">
      <pc:chgData name="Renon.Flore" userId="94fbb506-3fcd-42e1-8b85-495c67fee820" providerId="ADAL" clId="{42E0F4DC-F69B-4448-BC59-00FBB4C6CB47}" dt="2023-04-27T16:01:22.558" v="27" actId="6549"/>
      <pc:docMkLst>
        <pc:docMk/>
      </pc:docMkLst>
      <pc:sldChg chg="modNotesTx">
        <pc:chgData name="Renon.Flore" userId="94fbb506-3fcd-42e1-8b85-495c67fee820" providerId="ADAL" clId="{42E0F4DC-F69B-4448-BC59-00FBB4C6CB47}" dt="2023-04-27T16:01:22.558" v="27" actId="6549"/>
        <pc:sldMkLst>
          <pc:docMk/>
          <pc:sldMk cId="0" sldId="356"/>
        </pc:sldMkLst>
      </pc:sldChg>
      <pc:sldChg chg="modNotesTx">
        <pc:chgData name="Renon.Flore" userId="94fbb506-3fcd-42e1-8b85-495c67fee820" providerId="ADAL" clId="{42E0F4DC-F69B-4448-BC59-00FBB4C6CB47}" dt="2023-04-27T16:01:20.049" v="26" actId="6549"/>
        <pc:sldMkLst>
          <pc:docMk/>
          <pc:sldMk cId="0" sldId="357"/>
        </pc:sldMkLst>
      </pc:sldChg>
      <pc:sldChg chg="modNotesTx">
        <pc:chgData name="Renon.Flore" userId="94fbb506-3fcd-42e1-8b85-495c67fee820" providerId="ADAL" clId="{42E0F4DC-F69B-4448-BC59-00FBB4C6CB47}" dt="2023-04-27T16:01:17.676" v="25" actId="6549"/>
        <pc:sldMkLst>
          <pc:docMk/>
          <pc:sldMk cId="0" sldId="358"/>
        </pc:sldMkLst>
      </pc:sldChg>
      <pc:sldChg chg="modNotesTx">
        <pc:chgData name="Renon.Flore" userId="94fbb506-3fcd-42e1-8b85-495c67fee820" providerId="ADAL" clId="{42E0F4DC-F69B-4448-BC59-00FBB4C6CB47}" dt="2023-04-27T16:01:12.550" v="24" actId="6549"/>
        <pc:sldMkLst>
          <pc:docMk/>
          <pc:sldMk cId="0" sldId="359"/>
        </pc:sldMkLst>
      </pc:sldChg>
      <pc:sldChg chg="addSp delSp modSp mod">
        <pc:chgData name="Renon.Flore" userId="94fbb506-3fcd-42e1-8b85-495c67fee820" providerId="ADAL" clId="{42E0F4DC-F69B-4448-BC59-00FBB4C6CB47}" dt="2023-04-24T15:49:49.315" v="17" actId="207"/>
        <pc:sldMkLst>
          <pc:docMk/>
          <pc:sldMk cId="1599658598" sldId="368"/>
        </pc:sldMkLst>
        <pc:spChg chg="add mod">
          <ac:chgData name="Renon.Flore" userId="94fbb506-3fcd-42e1-8b85-495c67fee820" providerId="ADAL" clId="{42E0F4DC-F69B-4448-BC59-00FBB4C6CB47}" dt="2023-04-24T15:49:49.315" v="17" actId="207"/>
          <ac:spMkLst>
            <pc:docMk/>
            <pc:sldMk cId="1599658598" sldId="368"/>
            <ac:spMk id="9" creationId="{BABBB9F5-0573-B8CD-F67D-C0B4976FDB7E}"/>
          </ac:spMkLst>
        </pc:spChg>
        <pc:spChg chg="del">
          <ac:chgData name="Renon.Flore" userId="94fbb506-3fcd-42e1-8b85-495c67fee820" providerId="ADAL" clId="{42E0F4DC-F69B-4448-BC59-00FBB4C6CB47}" dt="2023-04-24T15:49:42.382" v="14" actId="478"/>
          <ac:spMkLst>
            <pc:docMk/>
            <pc:sldMk cId="1599658598" sldId="368"/>
            <ac:spMk id="12" creationId="{5BF5EEB3-6DD5-8E27-59BD-9F01461C81D4}"/>
          </ac:spMkLst>
        </pc:spChg>
      </pc:sldChg>
      <pc:sldChg chg="addSp delSp modSp mod">
        <pc:chgData name="Renon.Flore" userId="94fbb506-3fcd-42e1-8b85-495c67fee820" providerId="ADAL" clId="{42E0F4DC-F69B-4448-BC59-00FBB4C6CB47}" dt="2023-04-24T15:50:23.936" v="23" actId="207"/>
        <pc:sldMkLst>
          <pc:docMk/>
          <pc:sldMk cId="1215744501" sldId="369"/>
        </pc:sldMkLst>
        <pc:spChg chg="add mod">
          <ac:chgData name="Renon.Flore" userId="94fbb506-3fcd-42e1-8b85-495c67fee820" providerId="ADAL" clId="{42E0F4DC-F69B-4448-BC59-00FBB4C6CB47}" dt="2023-04-24T15:50:23.936" v="23" actId="207"/>
          <ac:spMkLst>
            <pc:docMk/>
            <pc:sldMk cId="1215744501" sldId="369"/>
            <ac:spMk id="9" creationId="{D883AF03-6573-11EC-3475-9B97C25AAD75}"/>
          </ac:spMkLst>
        </pc:spChg>
        <pc:spChg chg="del">
          <ac:chgData name="Renon.Flore" userId="94fbb506-3fcd-42e1-8b85-495c67fee820" providerId="ADAL" clId="{42E0F4DC-F69B-4448-BC59-00FBB4C6CB47}" dt="2023-04-24T15:50:11.039" v="18" actId="478"/>
          <ac:spMkLst>
            <pc:docMk/>
            <pc:sldMk cId="1215744501" sldId="369"/>
            <ac:spMk id="11" creationId="{DAC99776-4C02-4AAE-18B4-3EABB4BF7D29}"/>
          </ac:spMkLst>
        </pc:spChg>
      </pc:sldChg>
      <pc:sldChg chg="modSp mod">
        <pc:chgData name="Renon.Flore" userId="94fbb506-3fcd-42e1-8b85-495c67fee820" providerId="ADAL" clId="{42E0F4DC-F69B-4448-BC59-00FBB4C6CB47}" dt="2023-04-24T11:30:18.958" v="10" actId="207"/>
        <pc:sldMkLst>
          <pc:docMk/>
          <pc:sldMk cId="2555155452" sldId="371"/>
        </pc:sldMkLst>
        <pc:spChg chg="mod">
          <ac:chgData name="Renon.Flore" userId="94fbb506-3fcd-42e1-8b85-495c67fee820" providerId="ADAL" clId="{42E0F4DC-F69B-4448-BC59-00FBB4C6CB47}" dt="2023-04-24T11:30:18.958" v="10" actId="207"/>
          <ac:spMkLst>
            <pc:docMk/>
            <pc:sldMk cId="2555155452" sldId="371"/>
            <ac:spMk id="10" creationId="{861FDD83-AF0B-6778-4BD6-766AF07D8A83}"/>
          </ac:spMkLst>
        </pc:spChg>
      </pc:sldChg>
      <pc:sldChg chg="modSp mod">
        <pc:chgData name="Renon.Flore" userId="94fbb506-3fcd-42e1-8b85-495c67fee820" providerId="ADAL" clId="{42E0F4DC-F69B-4448-BC59-00FBB4C6CB47}" dt="2023-04-24T11:30:57.246" v="13" actId="1036"/>
        <pc:sldMkLst>
          <pc:docMk/>
          <pc:sldMk cId="2597248828" sldId="372"/>
        </pc:sldMkLst>
        <pc:picChg chg="mod">
          <ac:chgData name="Renon.Flore" userId="94fbb506-3fcd-42e1-8b85-495c67fee820" providerId="ADAL" clId="{42E0F4DC-F69B-4448-BC59-00FBB4C6CB47}" dt="2023-04-24T11:30:57.246" v="13" actId="1036"/>
          <ac:picMkLst>
            <pc:docMk/>
            <pc:sldMk cId="2597248828" sldId="372"/>
            <ac:picMk id="3" creationId="{9B0C797C-D8DB-75F0-6723-5762F20A64E6}"/>
          </ac:picMkLst>
        </pc:picChg>
        <pc:cxnChg chg="mod">
          <ac:chgData name="Renon.Flore" userId="94fbb506-3fcd-42e1-8b85-495c67fee820" providerId="ADAL" clId="{42E0F4DC-F69B-4448-BC59-00FBB4C6CB47}" dt="2023-04-24T11:30:47.628" v="11" actId="208"/>
          <ac:cxnSpMkLst>
            <pc:docMk/>
            <pc:sldMk cId="2597248828" sldId="372"/>
            <ac:cxnSpMk id="14" creationId="{304AF0E8-2C97-E011-41C4-2B3E9DE8EA4A}"/>
          </ac:cxnSpMkLst>
        </pc:cxnChg>
        <pc:cxnChg chg="mod">
          <ac:chgData name="Renon.Flore" userId="94fbb506-3fcd-42e1-8b85-495c67fee820" providerId="ADAL" clId="{42E0F4DC-F69B-4448-BC59-00FBB4C6CB47}" dt="2023-04-24T11:30:47.628" v="11" actId="208"/>
          <ac:cxnSpMkLst>
            <pc:docMk/>
            <pc:sldMk cId="2597248828" sldId="372"/>
            <ac:cxnSpMk id="15" creationId="{FF07DEB4-68F0-1973-56A3-D7D3AB67F3D9}"/>
          </ac:cxnSpMkLst>
        </pc:cxnChg>
      </pc:sldChg>
    </pc:docChg>
  </pc:docChgLst>
  <pc:docChgLst>
    <pc:chgData name="Larroque.Marine" userId="dae60814-0d24-46b4-ae27-9d1dd213f4b3" providerId="ADAL" clId="{44E8C4DF-8CB2-4EC9-9A0A-99423759D757}"/>
    <pc:docChg chg="custSel addSld delSld modSld">
      <pc:chgData name="Larroque.Marine" userId="dae60814-0d24-46b4-ae27-9d1dd213f4b3" providerId="ADAL" clId="{44E8C4DF-8CB2-4EC9-9A0A-99423759D757}" dt="2023-04-18T08:20:01.331" v="172"/>
      <pc:docMkLst>
        <pc:docMk/>
      </pc:docMkLst>
      <pc:sldChg chg="modNotesTx">
        <pc:chgData name="Larroque.Marine" userId="dae60814-0d24-46b4-ae27-9d1dd213f4b3" providerId="ADAL" clId="{44E8C4DF-8CB2-4EC9-9A0A-99423759D757}" dt="2023-04-18T06:59:14.476" v="1" actId="20577"/>
        <pc:sldMkLst>
          <pc:docMk/>
          <pc:sldMk cId="0" sldId="336"/>
        </pc:sldMkLst>
      </pc:sldChg>
      <pc:sldChg chg="del modNotesTx">
        <pc:chgData name="Larroque.Marine" userId="dae60814-0d24-46b4-ae27-9d1dd213f4b3" providerId="ADAL" clId="{44E8C4DF-8CB2-4EC9-9A0A-99423759D757}" dt="2023-04-18T08:12:03.169" v="10" actId="2696"/>
        <pc:sldMkLst>
          <pc:docMk/>
          <pc:sldMk cId="0" sldId="344"/>
        </pc:sldMkLst>
      </pc:sldChg>
      <pc:sldChg chg="delSp mod">
        <pc:chgData name="Larroque.Marine" userId="dae60814-0d24-46b4-ae27-9d1dd213f4b3" providerId="ADAL" clId="{44E8C4DF-8CB2-4EC9-9A0A-99423759D757}" dt="2023-04-18T07:00:25.442" v="9" actId="478"/>
        <pc:sldMkLst>
          <pc:docMk/>
          <pc:sldMk cId="0" sldId="351"/>
        </pc:sldMkLst>
        <pc:spChg chg="del">
          <ac:chgData name="Larroque.Marine" userId="dae60814-0d24-46b4-ae27-9d1dd213f4b3" providerId="ADAL" clId="{44E8C4DF-8CB2-4EC9-9A0A-99423759D757}" dt="2023-04-18T07:00:21.359" v="2" actId="478"/>
          <ac:spMkLst>
            <pc:docMk/>
            <pc:sldMk cId="0" sldId="351"/>
            <ac:spMk id="16" creationId="{C7677552-2C1D-AA13-0E3F-E5C2A5D1DF67}"/>
          </ac:spMkLst>
        </pc:spChg>
        <pc:spChg chg="del">
          <ac:chgData name="Larroque.Marine" userId="dae60814-0d24-46b4-ae27-9d1dd213f4b3" providerId="ADAL" clId="{44E8C4DF-8CB2-4EC9-9A0A-99423759D757}" dt="2023-04-18T07:00:22.155" v="3" actId="478"/>
          <ac:spMkLst>
            <pc:docMk/>
            <pc:sldMk cId="0" sldId="351"/>
            <ac:spMk id="17" creationId="{7047D6F9-750F-B5D5-2C63-D084565CF114}"/>
          </ac:spMkLst>
        </pc:spChg>
        <pc:spChg chg="del">
          <ac:chgData name="Larroque.Marine" userId="dae60814-0d24-46b4-ae27-9d1dd213f4b3" providerId="ADAL" clId="{44E8C4DF-8CB2-4EC9-9A0A-99423759D757}" dt="2023-04-18T07:00:22.675" v="4" actId="478"/>
          <ac:spMkLst>
            <pc:docMk/>
            <pc:sldMk cId="0" sldId="351"/>
            <ac:spMk id="18" creationId="{64CDD536-81D5-5859-991F-1C2286F6C3FF}"/>
          </ac:spMkLst>
        </pc:spChg>
        <pc:spChg chg="del">
          <ac:chgData name="Larroque.Marine" userId="dae60814-0d24-46b4-ae27-9d1dd213f4b3" providerId="ADAL" clId="{44E8C4DF-8CB2-4EC9-9A0A-99423759D757}" dt="2023-04-18T07:00:23.336" v="5" actId="478"/>
          <ac:spMkLst>
            <pc:docMk/>
            <pc:sldMk cId="0" sldId="351"/>
            <ac:spMk id="19" creationId="{0704780F-74F0-3838-DD97-94D41814E385}"/>
          </ac:spMkLst>
        </pc:spChg>
        <pc:spChg chg="del">
          <ac:chgData name="Larroque.Marine" userId="dae60814-0d24-46b4-ae27-9d1dd213f4b3" providerId="ADAL" clId="{44E8C4DF-8CB2-4EC9-9A0A-99423759D757}" dt="2023-04-18T07:00:23.811" v="6" actId="478"/>
          <ac:spMkLst>
            <pc:docMk/>
            <pc:sldMk cId="0" sldId="351"/>
            <ac:spMk id="20" creationId="{3401B0A1-B584-38E3-CF1C-2A8D163BA929}"/>
          </ac:spMkLst>
        </pc:spChg>
        <pc:spChg chg="del">
          <ac:chgData name="Larroque.Marine" userId="dae60814-0d24-46b4-ae27-9d1dd213f4b3" providerId="ADAL" clId="{44E8C4DF-8CB2-4EC9-9A0A-99423759D757}" dt="2023-04-18T07:00:24.402" v="7" actId="478"/>
          <ac:spMkLst>
            <pc:docMk/>
            <pc:sldMk cId="0" sldId="351"/>
            <ac:spMk id="21" creationId="{5EE8FD5A-C3ED-1EAB-1EE6-92B25485B06B}"/>
          </ac:spMkLst>
        </pc:spChg>
        <pc:spChg chg="del">
          <ac:chgData name="Larroque.Marine" userId="dae60814-0d24-46b4-ae27-9d1dd213f4b3" providerId="ADAL" clId="{44E8C4DF-8CB2-4EC9-9A0A-99423759D757}" dt="2023-04-18T07:00:25.442" v="9" actId="478"/>
          <ac:spMkLst>
            <pc:docMk/>
            <pc:sldMk cId="0" sldId="351"/>
            <ac:spMk id="22" creationId="{664145C2-107E-381B-E492-CA53DA02B78E}"/>
          </ac:spMkLst>
        </pc:spChg>
        <pc:spChg chg="del">
          <ac:chgData name="Larroque.Marine" userId="dae60814-0d24-46b4-ae27-9d1dd213f4b3" providerId="ADAL" clId="{44E8C4DF-8CB2-4EC9-9A0A-99423759D757}" dt="2023-04-18T07:00:24.962" v="8" actId="478"/>
          <ac:spMkLst>
            <pc:docMk/>
            <pc:sldMk cId="0" sldId="351"/>
            <ac:spMk id="23" creationId="{0FA6B144-02B2-484A-D5EC-6763BD12BF6E}"/>
          </ac:spMkLst>
        </pc:spChg>
      </pc:sldChg>
      <pc:sldChg chg="addSp delSp modSp new mod">
        <pc:chgData name="Larroque.Marine" userId="dae60814-0d24-46b4-ae27-9d1dd213f4b3" providerId="ADAL" clId="{44E8C4DF-8CB2-4EC9-9A0A-99423759D757}" dt="2023-04-18T08:14:45.898" v="25" actId="1076"/>
        <pc:sldMkLst>
          <pc:docMk/>
          <pc:sldMk cId="1599658598" sldId="368"/>
        </pc:sldMkLst>
        <pc:spChg chg="add mod">
          <ac:chgData name="Larroque.Marine" userId="dae60814-0d24-46b4-ae27-9d1dd213f4b3" providerId="ADAL" clId="{44E8C4DF-8CB2-4EC9-9A0A-99423759D757}" dt="2023-04-18T08:13:45.199" v="12"/>
          <ac:spMkLst>
            <pc:docMk/>
            <pc:sldMk cId="1599658598" sldId="368"/>
            <ac:spMk id="5" creationId="{FA0A935F-E92C-2386-2BD8-0150BA1D076C}"/>
          </ac:spMkLst>
        </pc:spChg>
        <pc:spChg chg="add del mod">
          <ac:chgData name="Larroque.Marine" userId="dae60814-0d24-46b4-ae27-9d1dd213f4b3" providerId="ADAL" clId="{44E8C4DF-8CB2-4EC9-9A0A-99423759D757}" dt="2023-04-18T08:13:54.430" v="13" actId="478"/>
          <ac:spMkLst>
            <pc:docMk/>
            <pc:sldMk cId="1599658598" sldId="368"/>
            <ac:spMk id="10" creationId="{C5AD8107-A180-7482-75F0-9E1F19539BCB}"/>
          </ac:spMkLst>
        </pc:spChg>
        <pc:spChg chg="add del mod">
          <ac:chgData name="Larroque.Marine" userId="dae60814-0d24-46b4-ae27-9d1dd213f4b3" providerId="ADAL" clId="{44E8C4DF-8CB2-4EC9-9A0A-99423759D757}" dt="2023-04-18T08:14:32.241" v="22" actId="478"/>
          <ac:spMkLst>
            <pc:docMk/>
            <pc:sldMk cId="1599658598" sldId="368"/>
            <ac:spMk id="11" creationId="{BB86451E-D8D9-3D96-333C-4B6CD1E5B438}"/>
          </ac:spMkLst>
        </pc:spChg>
        <pc:spChg chg="add mod">
          <ac:chgData name="Larroque.Marine" userId="dae60814-0d24-46b4-ae27-9d1dd213f4b3" providerId="ADAL" clId="{44E8C4DF-8CB2-4EC9-9A0A-99423759D757}" dt="2023-04-18T08:14:45.898" v="25" actId="1076"/>
          <ac:spMkLst>
            <pc:docMk/>
            <pc:sldMk cId="1599658598" sldId="368"/>
            <ac:spMk id="12" creationId="{5BF5EEB3-6DD5-8E27-59BD-9F01461C81D4}"/>
          </ac:spMkLst>
        </pc:spChg>
        <pc:spChg chg="add mod">
          <ac:chgData name="Larroque.Marine" userId="dae60814-0d24-46b4-ae27-9d1dd213f4b3" providerId="ADAL" clId="{44E8C4DF-8CB2-4EC9-9A0A-99423759D757}" dt="2023-04-18T08:14:42.610" v="24"/>
          <ac:spMkLst>
            <pc:docMk/>
            <pc:sldMk cId="1599658598" sldId="368"/>
            <ac:spMk id="14" creationId="{397F25AE-2FAB-6838-081E-768F23BA066C}"/>
          </ac:spMkLst>
        </pc:spChg>
        <pc:picChg chg="add mod">
          <ac:chgData name="Larroque.Marine" userId="dae60814-0d24-46b4-ae27-9d1dd213f4b3" providerId="ADAL" clId="{44E8C4DF-8CB2-4EC9-9A0A-99423759D757}" dt="2023-04-18T08:13:45.199" v="12"/>
          <ac:picMkLst>
            <pc:docMk/>
            <pc:sldMk cId="1599658598" sldId="368"/>
            <ac:picMk id="2" creationId="{7FF5A7A9-8109-FB43-5355-E6F32875A6D3}"/>
          </ac:picMkLst>
        </pc:picChg>
        <pc:picChg chg="add del mod">
          <ac:chgData name="Larroque.Marine" userId="dae60814-0d24-46b4-ae27-9d1dd213f4b3" providerId="ADAL" clId="{44E8C4DF-8CB2-4EC9-9A0A-99423759D757}" dt="2023-04-18T08:14:30.416" v="21" actId="478"/>
          <ac:picMkLst>
            <pc:docMk/>
            <pc:sldMk cId="1599658598" sldId="368"/>
            <ac:picMk id="3" creationId="{39E89ABD-674A-4520-257A-E48F165C41E9}"/>
          </ac:picMkLst>
        </pc:picChg>
        <pc:picChg chg="add mod">
          <ac:chgData name="Larroque.Marine" userId="dae60814-0d24-46b4-ae27-9d1dd213f4b3" providerId="ADAL" clId="{44E8C4DF-8CB2-4EC9-9A0A-99423759D757}" dt="2023-04-18T08:13:45.199" v="12"/>
          <ac:picMkLst>
            <pc:docMk/>
            <pc:sldMk cId="1599658598" sldId="368"/>
            <ac:picMk id="4" creationId="{6DC6719B-B487-61FD-10B9-33D8A9A4820D}"/>
          </ac:picMkLst>
        </pc:picChg>
        <pc:picChg chg="add mod">
          <ac:chgData name="Larroque.Marine" userId="dae60814-0d24-46b4-ae27-9d1dd213f4b3" providerId="ADAL" clId="{44E8C4DF-8CB2-4EC9-9A0A-99423759D757}" dt="2023-04-18T08:13:45.199" v="12"/>
          <ac:picMkLst>
            <pc:docMk/>
            <pc:sldMk cId="1599658598" sldId="368"/>
            <ac:picMk id="6" creationId="{E9FFE13C-CB9F-3137-4E45-FC3D29095C95}"/>
          </ac:picMkLst>
        </pc:picChg>
        <pc:picChg chg="add mod">
          <ac:chgData name="Larroque.Marine" userId="dae60814-0d24-46b4-ae27-9d1dd213f4b3" providerId="ADAL" clId="{44E8C4DF-8CB2-4EC9-9A0A-99423759D757}" dt="2023-04-18T08:13:45.199" v="12"/>
          <ac:picMkLst>
            <pc:docMk/>
            <pc:sldMk cId="1599658598" sldId="368"/>
            <ac:picMk id="7" creationId="{B78E43C4-E4F8-9F98-9510-A3DDB4B5AD3A}"/>
          </ac:picMkLst>
        </pc:picChg>
        <pc:picChg chg="add del mod">
          <ac:chgData name="Larroque.Marine" userId="dae60814-0d24-46b4-ae27-9d1dd213f4b3" providerId="ADAL" clId="{44E8C4DF-8CB2-4EC9-9A0A-99423759D757}" dt="2023-04-18T08:14:28.096" v="19" actId="478"/>
          <ac:picMkLst>
            <pc:docMk/>
            <pc:sldMk cId="1599658598" sldId="368"/>
            <ac:picMk id="8" creationId="{F9A21361-FD64-1A70-3D16-BA76EA155B82}"/>
          </ac:picMkLst>
        </pc:picChg>
        <pc:picChg chg="add mod">
          <ac:chgData name="Larroque.Marine" userId="dae60814-0d24-46b4-ae27-9d1dd213f4b3" providerId="ADAL" clId="{44E8C4DF-8CB2-4EC9-9A0A-99423759D757}" dt="2023-04-18T08:13:45.199" v="12"/>
          <ac:picMkLst>
            <pc:docMk/>
            <pc:sldMk cId="1599658598" sldId="368"/>
            <ac:picMk id="9" creationId="{DC0540A4-068D-ED3F-3D1D-F03AF55A05C1}"/>
          </ac:picMkLst>
        </pc:picChg>
        <pc:picChg chg="add mod">
          <ac:chgData name="Larroque.Marine" userId="dae60814-0d24-46b4-ae27-9d1dd213f4b3" providerId="ADAL" clId="{44E8C4DF-8CB2-4EC9-9A0A-99423759D757}" dt="2023-04-18T08:14:33.174" v="23"/>
          <ac:picMkLst>
            <pc:docMk/>
            <pc:sldMk cId="1599658598" sldId="368"/>
            <ac:picMk id="13" creationId="{CE629FD4-D669-F18E-E3CA-1EB34FF1799C}"/>
          </ac:picMkLst>
        </pc:picChg>
      </pc:sldChg>
      <pc:sldChg chg="addSp modSp new mod">
        <pc:chgData name="Larroque.Marine" userId="dae60814-0d24-46b4-ae27-9d1dd213f4b3" providerId="ADAL" clId="{44E8C4DF-8CB2-4EC9-9A0A-99423759D757}" dt="2023-04-18T08:15:32.718" v="37" actId="207"/>
        <pc:sldMkLst>
          <pc:docMk/>
          <pc:sldMk cId="1215744501" sldId="369"/>
        </pc:sldMkLst>
        <pc:spChg chg="add mod">
          <ac:chgData name="Larroque.Marine" userId="dae60814-0d24-46b4-ae27-9d1dd213f4b3" providerId="ADAL" clId="{44E8C4DF-8CB2-4EC9-9A0A-99423759D757}" dt="2023-04-18T08:14:15.454" v="18"/>
          <ac:spMkLst>
            <pc:docMk/>
            <pc:sldMk cId="1215744501" sldId="369"/>
            <ac:spMk id="5" creationId="{316FD3C5-E892-DA66-40BF-3A9A6F876BFE}"/>
          </ac:spMkLst>
        </pc:spChg>
        <pc:spChg chg="add mod">
          <ac:chgData name="Larroque.Marine" userId="dae60814-0d24-46b4-ae27-9d1dd213f4b3" providerId="ADAL" clId="{44E8C4DF-8CB2-4EC9-9A0A-99423759D757}" dt="2023-04-18T08:14:15.454" v="18"/>
          <ac:spMkLst>
            <pc:docMk/>
            <pc:sldMk cId="1215744501" sldId="369"/>
            <ac:spMk id="10" creationId="{4D0E4F07-553B-85DA-1F89-06932A88088F}"/>
          </ac:spMkLst>
        </pc:spChg>
        <pc:spChg chg="add mod">
          <ac:chgData name="Larroque.Marine" userId="dae60814-0d24-46b4-ae27-9d1dd213f4b3" providerId="ADAL" clId="{44E8C4DF-8CB2-4EC9-9A0A-99423759D757}" dt="2023-04-18T08:15:32.718" v="37" actId="207"/>
          <ac:spMkLst>
            <pc:docMk/>
            <pc:sldMk cId="1215744501" sldId="369"/>
            <ac:spMk id="11" creationId="{DAC99776-4C02-4AAE-18B4-3EABB4BF7D29}"/>
          </ac:spMkLst>
        </pc:spChg>
        <pc:picChg chg="add mod">
          <ac:chgData name="Larroque.Marine" userId="dae60814-0d24-46b4-ae27-9d1dd213f4b3" providerId="ADAL" clId="{44E8C4DF-8CB2-4EC9-9A0A-99423759D757}" dt="2023-04-18T08:14:15.454" v="18"/>
          <ac:picMkLst>
            <pc:docMk/>
            <pc:sldMk cId="1215744501" sldId="369"/>
            <ac:picMk id="2" creationId="{DEE2957F-3071-4AF2-73BA-B9C285AAA47B}"/>
          </ac:picMkLst>
        </pc:picChg>
        <pc:picChg chg="add mod">
          <ac:chgData name="Larroque.Marine" userId="dae60814-0d24-46b4-ae27-9d1dd213f4b3" providerId="ADAL" clId="{44E8C4DF-8CB2-4EC9-9A0A-99423759D757}" dt="2023-04-18T08:14:15.454" v="18"/>
          <ac:picMkLst>
            <pc:docMk/>
            <pc:sldMk cId="1215744501" sldId="369"/>
            <ac:picMk id="3" creationId="{81C8C751-FAB1-65A3-DCF8-F6475274DA5A}"/>
          </ac:picMkLst>
        </pc:picChg>
        <pc:picChg chg="add mod">
          <ac:chgData name="Larroque.Marine" userId="dae60814-0d24-46b4-ae27-9d1dd213f4b3" providerId="ADAL" clId="{44E8C4DF-8CB2-4EC9-9A0A-99423759D757}" dt="2023-04-18T08:14:15.454" v="18"/>
          <ac:picMkLst>
            <pc:docMk/>
            <pc:sldMk cId="1215744501" sldId="369"/>
            <ac:picMk id="4" creationId="{27ABFCCA-9A47-66E2-2AD7-712CA5468599}"/>
          </ac:picMkLst>
        </pc:picChg>
        <pc:picChg chg="add mod">
          <ac:chgData name="Larroque.Marine" userId="dae60814-0d24-46b4-ae27-9d1dd213f4b3" providerId="ADAL" clId="{44E8C4DF-8CB2-4EC9-9A0A-99423759D757}" dt="2023-04-18T08:14:15.454" v="18"/>
          <ac:picMkLst>
            <pc:docMk/>
            <pc:sldMk cId="1215744501" sldId="369"/>
            <ac:picMk id="6" creationId="{EA2DAC12-B949-A9EB-A7D7-54E6F83C7E0A}"/>
          </ac:picMkLst>
        </pc:picChg>
        <pc:picChg chg="add mod">
          <ac:chgData name="Larroque.Marine" userId="dae60814-0d24-46b4-ae27-9d1dd213f4b3" providerId="ADAL" clId="{44E8C4DF-8CB2-4EC9-9A0A-99423759D757}" dt="2023-04-18T08:14:15.454" v="18"/>
          <ac:picMkLst>
            <pc:docMk/>
            <pc:sldMk cId="1215744501" sldId="369"/>
            <ac:picMk id="7" creationId="{C923954D-E7A1-AABE-233E-4DEFA2A644D3}"/>
          </ac:picMkLst>
        </pc:picChg>
        <pc:picChg chg="add mod">
          <ac:chgData name="Larroque.Marine" userId="dae60814-0d24-46b4-ae27-9d1dd213f4b3" providerId="ADAL" clId="{44E8C4DF-8CB2-4EC9-9A0A-99423759D757}" dt="2023-04-18T08:14:15.454" v="18"/>
          <ac:picMkLst>
            <pc:docMk/>
            <pc:sldMk cId="1215744501" sldId="369"/>
            <ac:picMk id="8" creationId="{C654EB57-D133-0556-3894-E04B159CD72E}"/>
          </ac:picMkLst>
        </pc:picChg>
        <pc:picChg chg="add mod">
          <ac:chgData name="Larroque.Marine" userId="dae60814-0d24-46b4-ae27-9d1dd213f4b3" providerId="ADAL" clId="{44E8C4DF-8CB2-4EC9-9A0A-99423759D757}" dt="2023-04-18T08:14:15.454" v="18"/>
          <ac:picMkLst>
            <pc:docMk/>
            <pc:sldMk cId="1215744501" sldId="369"/>
            <ac:picMk id="9" creationId="{9C26B9B2-5E85-60C6-18B9-7BD7D0CB9996}"/>
          </ac:picMkLst>
        </pc:picChg>
      </pc:sldChg>
      <pc:sldChg chg="addSp delSp modSp new mod delAnim modAnim">
        <pc:chgData name="Larroque.Marine" userId="dae60814-0d24-46b4-ae27-9d1dd213f4b3" providerId="ADAL" clId="{44E8C4DF-8CB2-4EC9-9A0A-99423759D757}" dt="2023-04-18T08:16:17.011" v="58" actId="478"/>
        <pc:sldMkLst>
          <pc:docMk/>
          <pc:sldMk cId="4245391400" sldId="370"/>
        </pc:sldMkLst>
        <pc:spChg chg="add mod">
          <ac:chgData name="Larroque.Marine" userId="dae60814-0d24-46b4-ae27-9d1dd213f4b3" providerId="ADAL" clId="{44E8C4DF-8CB2-4EC9-9A0A-99423759D757}" dt="2023-04-18T08:15:18.253" v="35"/>
          <ac:spMkLst>
            <pc:docMk/>
            <pc:sldMk cId="4245391400" sldId="370"/>
            <ac:spMk id="6" creationId="{CDE5C433-DDA8-CE9A-4958-79984EBDEB12}"/>
          </ac:spMkLst>
        </pc:spChg>
        <pc:spChg chg="add del mod">
          <ac:chgData name="Larroque.Marine" userId="dae60814-0d24-46b4-ae27-9d1dd213f4b3" providerId="ADAL" clId="{44E8C4DF-8CB2-4EC9-9A0A-99423759D757}" dt="2023-04-18T08:15:39.527" v="38" actId="478"/>
          <ac:spMkLst>
            <pc:docMk/>
            <pc:sldMk cId="4245391400" sldId="370"/>
            <ac:spMk id="10" creationId="{901B5D00-C164-A758-A1E7-12A3E6CBEC70}"/>
          </ac:spMkLst>
        </pc:spChg>
        <pc:spChg chg="add mod">
          <ac:chgData name="Larroque.Marine" userId="dae60814-0d24-46b4-ae27-9d1dd213f4b3" providerId="ADAL" clId="{44E8C4DF-8CB2-4EC9-9A0A-99423759D757}" dt="2023-04-18T08:16:01.115" v="52" actId="20577"/>
          <ac:spMkLst>
            <pc:docMk/>
            <pc:sldMk cId="4245391400" sldId="370"/>
            <ac:spMk id="11" creationId="{700500B1-A5A8-5304-1A2A-428A455402BC}"/>
          </ac:spMkLst>
        </pc:spChg>
        <pc:spChg chg="add del mod">
          <ac:chgData name="Larroque.Marine" userId="dae60814-0d24-46b4-ae27-9d1dd213f4b3" providerId="ADAL" clId="{44E8C4DF-8CB2-4EC9-9A0A-99423759D757}" dt="2023-04-18T08:15:50.670" v="43" actId="478"/>
          <ac:spMkLst>
            <pc:docMk/>
            <pc:sldMk cId="4245391400" sldId="370"/>
            <ac:spMk id="12" creationId="{114DCD21-6EBC-27E6-FD74-D5A0F9AFE367}"/>
          </ac:spMkLst>
        </pc:spChg>
        <pc:spChg chg="add del mod">
          <ac:chgData name="Larroque.Marine" userId="dae60814-0d24-46b4-ae27-9d1dd213f4b3" providerId="ADAL" clId="{44E8C4DF-8CB2-4EC9-9A0A-99423759D757}" dt="2023-04-18T08:15:55.624" v="46" actId="478"/>
          <ac:spMkLst>
            <pc:docMk/>
            <pc:sldMk cId="4245391400" sldId="370"/>
            <ac:spMk id="13" creationId="{158AF077-F2C6-8B89-29AC-6AF38B703DFF}"/>
          </ac:spMkLst>
        </pc:spChg>
        <pc:spChg chg="add mod">
          <ac:chgData name="Larroque.Marine" userId="dae60814-0d24-46b4-ae27-9d1dd213f4b3" providerId="ADAL" clId="{44E8C4DF-8CB2-4EC9-9A0A-99423759D757}" dt="2023-04-18T08:15:58.979" v="47" actId="1076"/>
          <ac:spMkLst>
            <pc:docMk/>
            <pc:sldMk cId="4245391400" sldId="370"/>
            <ac:spMk id="14" creationId="{344BAA11-5AAA-BC20-270B-46A2AEBFA3D4}"/>
          </ac:spMkLst>
        </pc:spChg>
        <pc:spChg chg="add del mod">
          <ac:chgData name="Larroque.Marine" userId="dae60814-0d24-46b4-ae27-9d1dd213f4b3" providerId="ADAL" clId="{44E8C4DF-8CB2-4EC9-9A0A-99423759D757}" dt="2023-04-18T08:16:17.011" v="58" actId="478"/>
          <ac:spMkLst>
            <pc:docMk/>
            <pc:sldMk cId="4245391400" sldId="370"/>
            <ac:spMk id="15" creationId="{22B9902F-DAE4-5956-D220-FE10DFE761D1}"/>
          </ac:spMkLst>
        </pc:spChg>
        <pc:spChg chg="add mod">
          <ac:chgData name="Larroque.Marine" userId="dae60814-0d24-46b4-ae27-9d1dd213f4b3" providerId="ADAL" clId="{44E8C4DF-8CB2-4EC9-9A0A-99423759D757}" dt="2023-04-18T08:16:15.245" v="57" actId="14100"/>
          <ac:spMkLst>
            <pc:docMk/>
            <pc:sldMk cId="4245391400" sldId="370"/>
            <ac:spMk id="16" creationId="{4CE6F9F5-1805-CBBD-054D-F22F98811904}"/>
          </ac:spMkLst>
        </pc:spChg>
        <pc:spChg chg="add mod">
          <ac:chgData name="Larroque.Marine" userId="dae60814-0d24-46b4-ae27-9d1dd213f4b3" providerId="ADAL" clId="{44E8C4DF-8CB2-4EC9-9A0A-99423759D757}" dt="2023-04-18T08:16:08.421" v="55" actId="14100"/>
          <ac:spMkLst>
            <pc:docMk/>
            <pc:sldMk cId="4245391400" sldId="370"/>
            <ac:spMk id="17" creationId="{54C5DDC9-8965-7770-4B6C-0B806B776B5C}"/>
          </ac:spMkLst>
        </pc:spChg>
        <pc:picChg chg="add mod">
          <ac:chgData name="Larroque.Marine" userId="dae60814-0d24-46b4-ae27-9d1dd213f4b3" providerId="ADAL" clId="{44E8C4DF-8CB2-4EC9-9A0A-99423759D757}" dt="2023-04-18T08:15:18.253" v="35"/>
          <ac:picMkLst>
            <pc:docMk/>
            <pc:sldMk cId="4245391400" sldId="370"/>
            <ac:picMk id="2" creationId="{40695685-A4AB-F381-13D3-295AA7B59780}"/>
          </ac:picMkLst>
        </pc:picChg>
        <pc:picChg chg="add mod">
          <ac:chgData name="Larroque.Marine" userId="dae60814-0d24-46b4-ae27-9d1dd213f4b3" providerId="ADAL" clId="{44E8C4DF-8CB2-4EC9-9A0A-99423759D757}" dt="2023-04-18T08:15:18.253" v="35"/>
          <ac:picMkLst>
            <pc:docMk/>
            <pc:sldMk cId="4245391400" sldId="370"/>
            <ac:picMk id="3" creationId="{12B76962-8007-AB11-B28B-A5D13292A810}"/>
          </ac:picMkLst>
        </pc:picChg>
        <pc:picChg chg="add mod">
          <ac:chgData name="Larroque.Marine" userId="dae60814-0d24-46b4-ae27-9d1dd213f4b3" providerId="ADAL" clId="{44E8C4DF-8CB2-4EC9-9A0A-99423759D757}" dt="2023-04-18T08:15:18.253" v="35"/>
          <ac:picMkLst>
            <pc:docMk/>
            <pc:sldMk cId="4245391400" sldId="370"/>
            <ac:picMk id="4" creationId="{7B2DA629-F448-3F43-E2B3-0449279F5592}"/>
          </ac:picMkLst>
        </pc:picChg>
        <pc:picChg chg="add mod">
          <ac:chgData name="Larroque.Marine" userId="dae60814-0d24-46b4-ae27-9d1dd213f4b3" providerId="ADAL" clId="{44E8C4DF-8CB2-4EC9-9A0A-99423759D757}" dt="2023-04-18T08:15:18.253" v="35"/>
          <ac:picMkLst>
            <pc:docMk/>
            <pc:sldMk cId="4245391400" sldId="370"/>
            <ac:picMk id="5" creationId="{BE01344C-9DEF-774E-3959-650BB5F27CE0}"/>
          </ac:picMkLst>
        </pc:picChg>
        <pc:picChg chg="add mod">
          <ac:chgData name="Larroque.Marine" userId="dae60814-0d24-46b4-ae27-9d1dd213f4b3" providerId="ADAL" clId="{44E8C4DF-8CB2-4EC9-9A0A-99423759D757}" dt="2023-04-18T08:15:18.253" v="35"/>
          <ac:picMkLst>
            <pc:docMk/>
            <pc:sldMk cId="4245391400" sldId="370"/>
            <ac:picMk id="7" creationId="{2B04C475-69DC-4AC6-3F7B-BD2BCEA894E2}"/>
          </ac:picMkLst>
        </pc:picChg>
        <pc:picChg chg="add mod">
          <ac:chgData name="Larroque.Marine" userId="dae60814-0d24-46b4-ae27-9d1dd213f4b3" providerId="ADAL" clId="{44E8C4DF-8CB2-4EC9-9A0A-99423759D757}" dt="2023-04-18T08:15:18.253" v="35"/>
          <ac:picMkLst>
            <pc:docMk/>
            <pc:sldMk cId="4245391400" sldId="370"/>
            <ac:picMk id="8" creationId="{B7ABC3BF-2133-00B3-8EA5-8736FFEC8AB0}"/>
          </ac:picMkLst>
        </pc:picChg>
        <pc:picChg chg="add mod">
          <ac:chgData name="Larroque.Marine" userId="dae60814-0d24-46b4-ae27-9d1dd213f4b3" providerId="ADAL" clId="{44E8C4DF-8CB2-4EC9-9A0A-99423759D757}" dt="2023-04-18T08:15:18.253" v="35"/>
          <ac:picMkLst>
            <pc:docMk/>
            <pc:sldMk cId="4245391400" sldId="370"/>
            <ac:picMk id="9" creationId="{7190E938-BC37-6479-DC30-A5D5026A94E3}"/>
          </ac:picMkLst>
        </pc:picChg>
      </pc:sldChg>
      <pc:sldChg chg="addSp modSp new mod modAnim">
        <pc:chgData name="Larroque.Marine" userId="dae60814-0d24-46b4-ae27-9d1dd213f4b3" providerId="ADAL" clId="{44E8C4DF-8CB2-4EC9-9A0A-99423759D757}" dt="2023-04-18T08:20:01.331" v="172"/>
        <pc:sldMkLst>
          <pc:docMk/>
          <pc:sldMk cId="2555155452" sldId="371"/>
        </pc:sldMkLst>
        <pc:spChg chg="add mod">
          <ac:chgData name="Larroque.Marine" userId="dae60814-0d24-46b4-ae27-9d1dd213f4b3" providerId="ADAL" clId="{44E8C4DF-8CB2-4EC9-9A0A-99423759D757}" dt="2023-04-18T08:16:23.172" v="60"/>
          <ac:spMkLst>
            <pc:docMk/>
            <pc:sldMk cId="2555155452" sldId="371"/>
            <ac:spMk id="6" creationId="{2E8CB368-541E-11A9-0230-D344C7F4B180}"/>
          </ac:spMkLst>
        </pc:spChg>
        <pc:spChg chg="add mod">
          <ac:chgData name="Larroque.Marine" userId="dae60814-0d24-46b4-ae27-9d1dd213f4b3" providerId="ADAL" clId="{44E8C4DF-8CB2-4EC9-9A0A-99423759D757}" dt="2023-04-18T08:16:39.324" v="68" actId="20577"/>
          <ac:spMkLst>
            <pc:docMk/>
            <pc:sldMk cId="2555155452" sldId="371"/>
            <ac:spMk id="10" creationId="{861FDD83-AF0B-6778-4BD6-766AF07D8A83}"/>
          </ac:spMkLst>
        </pc:spChg>
        <pc:spChg chg="add mod">
          <ac:chgData name="Larroque.Marine" userId="dae60814-0d24-46b4-ae27-9d1dd213f4b3" providerId="ADAL" clId="{44E8C4DF-8CB2-4EC9-9A0A-99423759D757}" dt="2023-04-18T08:16:23.172" v="60"/>
          <ac:spMkLst>
            <pc:docMk/>
            <pc:sldMk cId="2555155452" sldId="371"/>
            <ac:spMk id="11" creationId="{5FF2B90C-9A04-0C01-D4A7-0FC26190C771}"/>
          </ac:spMkLst>
        </pc:spChg>
        <pc:spChg chg="add mod">
          <ac:chgData name="Larroque.Marine" userId="dae60814-0d24-46b4-ae27-9d1dd213f4b3" providerId="ADAL" clId="{44E8C4DF-8CB2-4EC9-9A0A-99423759D757}" dt="2023-04-18T08:16:23.172" v="60"/>
          <ac:spMkLst>
            <pc:docMk/>
            <pc:sldMk cId="2555155452" sldId="371"/>
            <ac:spMk id="12" creationId="{0EA9DE15-0725-ADB7-16D5-1E1C483351F8}"/>
          </ac:spMkLst>
        </pc:spChg>
        <pc:spChg chg="add mod">
          <ac:chgData name="Larroque.Marine" userId="dae60814-0d24-46b4-ae27-9d1dd213f4b3" providerId="ADAL" clId="{44E8C4DF-8CB2-4EC9-9A0A-99423759D757}" dt="2023-04-18T08:16:23.172" v="60"/>
          <ac:spMkLst>
            <pc:docMk/>
            <pc:sldMk cId="2555155452" sldId="371"/>
            <ac:spMk id="13" creationId="{D109731D-24EC-9540-5127-2C44DDF94484}"/>
          </ac:spMkLst>
        </pc:spChg>
        <pc:spChg chg="add mod">
          <ac:chgData name="Larroque.Marine" userId="dae60814-0d24-46b4-ae27-9d1dd213f4b3" providerId="ADAL" clId="{44E8C4DF-8CB2-4EC9-9A0A-99423759D757}" dt="2023-04-18T08:16:31.102" v="63" actId="14100"/>
          <ac:spMkLst>
            <pc:docMk/>
            <pc:sldMk cId="2555155452" sldId="371"/>
            <ac:spMk id="14" creationId="{E2832472-E7EA-2DA9-3295-4C2F5D390C05}"/>
          </ac:spMkLst>
        </pc:spChg>
        <pc:spChg chg="add mod">
          <ac:chgData name="Larroque.Marine" userId="dae60814-0d24-46b4-ae27-9d1dd213f4b3" providerId="ADAL" clId="{44E8C4DF-8CB2-4EC9-9A0A-99423759D757}" dt="2023-04-18T08:16:35.412" v="65" actId="1076"/>
          <ac:spMkLst>
            <pc:docMk/>
            <pc:sldMk cId="2555155452" sldId="371"/>
            <ac:spMk id="15" creationId="{24EC63CE-42EE-6CB2-F464-14A0966747BB}"/>
          </ac:spMkLst>
        </pc:spChg>
        <pc:picChg chg="add mod">
          <ac:chgData name="Larroque.Marine" userId="dae60814-0d24-46b4-ae27-9d1dd213f4b3" providerId="ADAL" clId="{44E8C4DF-8CB2-4EC9-9A0A-99423759D757}" dt="2023-04-18T08:16:23.172" v="60"/>
          <ac:picMkLst>
            <pc:docMk/>
            <pc:sldMk cId="2555155452" sldId="371"/>
            <ac:picMk id="2" creationId="{4C3332C8-26F1-7963-020C-A515A811BD4B}"/>
          </ac:picMkLst>
        </pc:picChg>
        <pc:picChg chg="add mod">
          <ac:chgData name="Larroque.Marine" userId="dae60814-0d24-46b4-ae27-9d1dd213f4b3" providerId="ADAL" clId="{44E8C4DF-8CB2-4EC9-9A0A-99423759D757}" dt="2023-04-18T08:16:23.172" v="60"/>
          <ac:picMkLst>
            <pc:docMk/>
            <pc:sldMk cId="2555155452" sldId="371"/>
            <ac:picMk id="3" creationId="{4E3A1D93-EAC8-C585-A39E-1F6E6FBA2880}"/>
          </ac:picMkLst>
        </pc:picChg>
        <pc:picChg chg="add mod">
          <ac:chgData name="Larroque.Marine" userId="dae60814-0d24-46b4-ae27-9d1dd213f4b3" providerId="ADAL" clId="{44E8C4DF-8CB2-4EC9-9A0A-99423759D757}" dt="2023-04-18T08:16:23.172" v="60"/>
          <ac:picMkLst>
            <pc:docMk/>
            <pc:sldMk cId="2555155452" sldId="371"/>
            <ac:picMk id="4" creationId="{55B6AB9B-AF9B-6FD5-4974-9498778C18F2}"/>
          </ac:picMkLst>
        </pc:picChg>
        <pc:picChg chg="add mod">
          <ac:chgData name="Larroque.Marine" userId="dae60814-0d24-46b4-ae27-9d1dd213f4b3" providerId="ADAL" clId="{44E8C4DF-8CB2-4EC9-9A0A-99423759D757}" dt="2023-04-18T08:16:23.172" v="60"/>
          <ac:picMkLst>
            <pc:docMk/>
            <pc:sldMk cId="2555155452" sldId="371"/>
            <ac:picMk id="5" creationId="{AF5AA4F2-B344-E713-C08B-143DCCC91CC3}"/>
          </ac:picMkLst>
        </pc:picChg>
        <pc:picChg chg="add mod">
          <ac:chgData name="Larroque.Marine" userId="dae60814-0d24-46b4-ae27-9d1dd213f4b3" providerId="ADAL" clId="{44E8C4DF-8CB2-4EC9-9A0A-99423759D757}" dt="2023-04-18T08:16:23.172" v="60"/>
          <ac:picMkLst>
            <pc:docMk/>
            <pc:sldMk cId="2555155452" sldId="371"/>
            <ac:picMk id="7" creationId="{48F8F4A4-FFAF-6973-C72E-F0E408D19AED}"/>
          </ac:picMkLst>
        </pc:picChg>
        <pc:picChg chg="add mod">
          <ac:chgData name="Larroque.Marine" userId="dae60814-0d24-46b4-ae27-9d1dd213f4b3" providerId="ADAL" clId="{44E8C4DF-8CB2-4EC9-9A0A-99423759D757}" dt="2023-04-18T08:16:23.172" v="60"/>
          <ac:picMkLst>
            <pc:docMk/>
            <pc:sldMk cId="2555155452" sldId="371"/>
            <ac:picMk id="8" creationId="{3961E69C-8E02-8E6C-E895-749EAC751175}"/>
          </ac:picMkLst>
        </pc:picChg>
        <pc:picChg chg="add mod">
          <ac:chgData name="Larroque.Marine" userId="dae60814-0d24-46b4-ae27-9d1dd213f4b3" providerId="ADAL" clId="{44E8C4DF-8CB2-4EC9-9A0A-99423759D757}" dt="2023-04-18T08:16:23.172" v="60"/>
          <ac:picMkLst>
            <pc:docMk/>
            <pc:sldMk cId="2555155452" sldId="371"/>
            <ac:picMk id="9" creationId="{D7319527-372A-E4C1-7D84-5A9DCE22AD98}"/>
          </ac:picMkLst>
        </pc:picChg>
      </pc:sldChg>
      <pc:sldChg chg="addSp delSp modSp new mod">
        <pc:chgData name="Larroque.Marine" userId="dae60814-0d24-46b4-ae27-9d1dd213f4b3" providerId="ADAL" clId="{44E8C4DF-8CB2-4EC9-9A0A-99423759D757}" dt="2023-04-18T08:17:37.341" v="108" actId="1076"/>
        <pc:sldMkLst>
          <pc:docMk/>
          <pc:sldMk cId="2597248828" sldId="372"/>
        </pc:sldMkLst>
        <pc:spChg chg="add mod">
          <ac:chgData name="Larroque.Marine" userId="dae60814-0d24-46b4-ae27-9d1dd213f4b3" providerId="ADAL" clId="{44E8C4DF-8CB2-4EC9-9A0A-99423759D757}" dt="2023-04-18T08:16:55.119" v="70"/>
          <ac:spMkLst>
            <pc:docMk/>
            <pc:sldMk cId="2597248828" sldId="372"/>
            <ac:spMk id="5" creationId="{B11F4F61-60F2-63FA-50F5-3724CB5D191B}"/>
          </ac:spMkLst>
        </pc:spChg>
        <pc:spChg chg="add del mod">
          <ac:chgData name="Larroque.Marine" userId="dae60814-0d24-46b4-ae27-9d1dd213f4b3" providerId="ADAL" clId="{44E8C4DF-8CB2-4EC9-9A0A-99423759D757}" dt="2023-04-18T08:17:00.396" v="71" actId="478"/>
          <ac:spMkLst>
            <pc:docMk/>
            <pc:sldMk cId="2597248828" sldId="372"/>
            <ac:spMk id="10" creationId="{765C05BE-48D3-8671-F061-07D1405745EE}"/>
          </ac:spMkLst>
        </pc:spChg>
        <pc:spChg chg="add mod">
          <ac:chgData name="Larroque.Marine" userId="dae60814-0d24-46b4-ae27-9d1dd213f4b3" providerId="ADAL" clId="{44E8C4DF-8CB2-4EC9-9A0A-99423759D757}" dt="2023-04-18T08:16:55.119" v="70"/>
          <ac:spMkLst>
            <pc:docMk/>
            <pc:sldMk cId="2597248828" sldId="372"/>
            <ac:spMk id="11" creationId="{FAE24E6D-B9AF-0D93-1E68-DB4458BD64CE}"/>
          </ac:spMkLst>
        </pc:spChg>
        <pc:spChg chg="add mod">
          <ac:chgData name="Larroque.Marine" userId="dae60814-0d24-46b4-ae27-9d1dd213f4b3" providerId="ADAL" clId="{44E8C4DF-8CB2-4EC9-9A0A-99423759D757}" dt="2023-04-18T08:17:30.880" v="106" actId="14100"/>
          <ac:spMkLst>
            <pc:docMk/>
            <pc:sldMk cId="2597248828" sldId="372"/>
            <ac:spMk id="12" creationId="{2A3A055E-D668-3409-9727-740307832510}"/>
          </ac:spMkLst>
        </pc:spChg>
        <pc:spChg chg="add mod">
          <ac:chgData name="Larroque.Marine" userId="dae60814-0d24-46b4-ae27-9d1dd213f4b3" providerId="ADAL" clId="{44E8C4DF-8CB2-4EC9-9A0A-99423759D757}" dt="2023-04-18T08:17:12.606" v="75" actId="1076"/>
          <ac:spMkLst>
            <pc:docMk/>
            <pc:sldMk cId="2597248828" sldId="372"/>
            <ac:spMk id="16" creationId="{21A4ADA3-EFDB-F6C9-707B-3BBF1956B2E6}"/>
          </ac:spMkLst>
        </pc:spChg>
        <pc:grpChg chg="add mod">
          <ac:chgData name="Larroque.Marine" userId="dae60814-0d24-46b4-ae27-9d1dd213f4b3" providerId="ADAL" clId="{44E8C4DF-8CB2-4EC9-9A0A-99423759D757}" dt="2023-04-18T08:17:37.341" v="108" actId="1076"/>
          <ac:grpSpMkLst>
            <pc:docMk/>
            <pc:sldMk cId="2597248828" sldId="372"/>
            <ac:grpSpMk id="13" creationId="{FCE5C3F0-71A0-9E09-F070-5478596C5526}"/>
          </ac:grpSpMkLst>
        </pc:grpChg>
        <pc:picChg chg="add mod">
          <ac:chgData name="Larroque.Marine" userId="dae60814-0d24-46b4-ae27-9d1dd213f4b3" providerId="ADAL" clId="{44E8C4DF-8CB2-4EC9-9A0A-99423759D757}" dt="2023-04-18T08:16:55.119" v="70"/>
          <ac:picMkLst>
            <pc:docMk/>
            <pc:sldMk cId="2597248828" sldId="372"/>
            <ac:picMk id="2" creationId="{C42102FE-AD38-4792-C749-E91513406C82}"/>
          </ac:picMkLst>
        </pc:picChg>
        <pc:picChg chg="add mod">
          <ac:chgData name="Larroque.Marine" userId="dae60814-0d24-46b4-ae27-9d1dd213f4b3" providerId="ADAL" clId="{44E8C4DF-8CB2-4EC9-9A0A-99423759D757}" dt="2023-04-18T08:16:55.119" v="70"/>
          <ac:picMkLst>
            <pc:docMk/>
            <pc:sldMk cId="2597248828" sldId="372"/>
            <ac:picMk id="3" creationId="{9B0C797C-D8DB-75F0-6723-5762F20A64E6}"/>
          </ac:picMkLst>
        </pc:picChg>
        <pc:picChg chg="add mod">
          <ac:chgData name="Larroque.Marine" userId="dae60814-0d24-46b4-ae27-9d1dd213f4b3" providerId="ADAL" clId="{44E8C4DF-8CB2-4EC9-9A0A-99423759D757}" dt="2023-04-18T08:16:55.119" v="70"/>
          <ac:picMkLst>
            <pc:docMk/>
            <pc:sldMk cId="2597248828" sldId="372"/>
            <ac:picMk id="4" creationId="{2D5122EE-F346-C137-C067-E46B0F8B4772}"/>
          </ac:picMkLst>
        </pc:picChg>
        <pc:picChg chg="add mod">
          <ac:chgData name="Larroque.Marine" userId="dae60814-0d24-46b4-ae27-9d1dd213f4b3" providerId="ADAL" clId="{44E8C4DF-8CB2-4EC9-9A0A-99423759D757}" dt="2023-04-18T08:16:55.119" v="70"/>
          <ac:picMkLst>
            <pc:docMk/>
            <pc:sldMk cId="2597248828" sldId="372"/>
            <ac:picMk id="6" creationId="{70C1FE0C-4A2E-32E1-F8EF-33C2017E4395}"/>
          </ac:picMkLst>
        </pc:picChg>
        <pc:picChg chg="add mod">
          <ac:chgData name="Larroque.Marine" userId="dae60814-0d24-46b4-ae27-9d1dd213f4b3" providerId="ADAL" clId="{44E8C4DF-8CB2-4EC9-9A0A-99423759D757}" dt="2023-04-18T08:16:55.119" v="70"/>
          <ac:picMkLst>
            <pc:docMk/>
            <pc:sldMk cId="2597248828" sldId="372"/>
            <ac:picMk id="7" creationId="{A6C562E0-8194-26ED-61CC-501EE1615201}"/>
          </ac:picMkLst>
        </pc:picChg>
        <pc:picChg chg="add mod">
          <ac:chgData name="Larroque.Marine" userId="dae60814-0d24-46b4-ae27-9d1dd213f4b3" providerId="ADAL" clId="{44E8C4DF-8CB2-4EC9-9A0A-99423759D757}" dt="2023-04-18T08:16:55.119" v="70"/>
          <ac:picMkLst>
            <pc:docMk/>
            <pc:sldMk cId="2597248828" sldId="372"/>
            <ac:picMk id="8" creationId="{28145FF3-07E5-20E5-0C25-799C71911012}"/>
          </ac:picMkLst>
        </pc:picChg>
        <pc:picChg chg="add mod">
          <ac:chgData name="Larroque.Marine" userId="dae60814-0d24-46b4-ae27-9d1dd213f4b3" providerId="ADAL" clId="{44E8C4DF-8CB2-4EC9-9A0A-99423759D757}" dt="2023-04-18T08:16:55.119" v="70"/>
          <ac:picMkLst>
            <pc:docMk/>
            <pc:sldMk cId="2597248828" sldId="372"/>
            <ac:picMk id="9" creationId="{E7F1989B-8F00-3430-6A0E-BB290A92F860}"/>
          </ac:picMkLst>
        </pc:picChg>
        <pc:cxnChg chg="mod">
          <ac:chgData name="Larroque.Marine" userId="dae60814-0d24-46b4-ae27-9d1dd213f4b3" providerId="ADAL" clId="{44E8C4DF-8CB2-4EC9-9A0A-99423759D757}" dt="2023-04-18T08:16:55.119" v="70"/>
          <ac:cxnSpMkLst>
            <pc:docMk/>
            <pc:sldMk cId="2597248828" sldId="372"/>
            <ac:cxnSpMk id="14" creationId="{304AF0E8-2C97-E011-41C4-2B3E9DE8EA4A}"/>
          </ac:cxnSpMkLst>
        </pc:cxnChg>
        <pc:cxnChg chg="mod">
          <ac:chgData name="Larroque.Marine" userId="dae60814-0d24-46b4-ae27-9d1dd213f4b3" providerId="ADAL" clId="{44E8C4DF-8CB2-4EC9-9A0A-99423759D757}" dt="2023-04-18T08:16:55.119" v="70"/>
          <ac:cxnSpMkLst>
            <pc:docMk/>
            <pc:sldMk cId="2597248828" sldId="372"/>
            <ac:cxnSpMk id="15" creationId="{FF07DEB4-68F0-1973-56A3-D7D3AB67F3D9}"/>
          </ac:cxnSpMkLst>
        </pc:cxnChg>
      </pc:sldChg>
      <pc:sldChg chg="addSp delSp modSp new modAnim">
        <pc:chgData name="Larroque.Marine" userId="dae60814-0d24-46b4-ae27-9d1dd213f4b3" providerId="ADAL" clId="{44E8C4DF-8CB2-4EC9-9A0A-99423759D757}" dt="2023-04-18T08:18:28.875" v="165" actId="20577"/>
        <pc:sldMkLst>
          <pc:docMk/>
          <pc:sldMk cId="4043166149" sldId="373"/>
        </pc:sldMkLst>
        <pc:spChg chg="add mod">
          <ac:chgData name="Larroque.Marine" userId="dae60814-0d24-46b4-ae27-9d1dd213f4b3" providerId="ADAL" clId="{44E8C4DF-8CB2-4EC9-9A0A-99423759D757}" dt="2023-04-18T08:17:49.759" v="110"/>
          <ac:spMkLst>
            <pc:docMk/>
            <pc:sldMk cId="4043166149" sldId="373"/>
            <ac:spMk id="5" creationId="{BB466F41-CF31-D577-E323-9CC83D88FBBF}"/>
          </ac:spMkLst>
        </pc:spChg>
        <pc:spChg chg="add del mod">
          <ac:chgData name="Larroque.Marine" userId="dae60814-0d24-46b4-ae27-9d1dd213f4b3" providerId="ADAL" clId="{44E8C4DF-8CB2-4EC9-9A0A-99423759D757}" dt="2023-04-18T08:17:57.499" v="111" actId="478"/>
          <ac:spMkLst>
            <pc:docMk/>
            <pc:sldMk cId="4043166149" sldId="373"/>
            <ac:spMk id="9" creationId="{CDB9EBAA-F45B-0013-6D86-3A42885F20B6}"/>
          </ac:spMkLst>
        </pc:spChg>
        <pc:spChg chg="add mod">
          <ac:chgData name="Larroque.Marine" userId="dae60814-0d24-46b4-ae27-9d1dd213f4b3" providerId="ADAL" clId="{44E8C4DF-8CB2-4EC9-9A0A-99423759D757}" dt="2023-04-18T08:17:49.759" v="110"/>
          <ac:spMkLst>
            <pc:docMk/>
            <pc:sldMk cId="4043166149" sldId="373"/>
            <ac:spMk id="10" creationId="{E8556E4C-9E09-C7D6-AD21-D0A17C5EAF42}"/>
          </ac:spMkLst>
        </pc:spChg>
        <pc:spChg chg="add mod">
          <ac:chgData name="Larroque.Marine" userId="dae60814-0d24-46b4-ae27-9d1dd213f4b3" providerId="ADAL" clId="{44E8C4DF-8CB2-4EC9-9A0A-99423759D757}" dt="2023-04-18T08:18:09.583" v="130" actId="14100"/>
          <ac:spMkLst>
            <pc:docMk/>
            <pc:sldMk cId="4043166149" sldId="373"/>
            <ac:spMk id="11" creationId="{0441283D-0587-84F2-3490-FFC88E582BDF}"/>
          </ac:spMkLst>
        </pc:spChg>
        <pc:spChg chg="add mod">
          <ac:chgData name="Larroque.Marine" userId="dae60814-0d24-46b4-ae27-9d1dd213f4b3" providerId="ADAL" clId="{44E8C4DF-8CB2-4EC9-9A0A-99423759D757}" dt="2023-04-18T08:18:12.935" v="137" actId="20577"/>
          <ac:spMkLst>
            <pc:docMk/>
            <pc:sldMk cId="4043166149" sldId="373"/>
            <ac:spMk id="12" creationId="{84BCF0BE-1AB0-6D49-C224-504CA32A59C5}"/>
          </ac:spMkLst>
        </pc:spChg>
        <pc:spChg chg="add mod">
          <ac:chgData name="Larroque.Marine" userId="dae60814-0d24-46b4-ae27-9d1dd213f4b3" providerId="ADAL" clId="{44E8C4DF-8CB2-4EC9-9A0A-99423759D757}" dt="2023-04-18T08:18:17.635" v="144" actId="20577"/>
          <ac:spMkLst>
            <pc:docMk/>
            <pc:sldMk cId="4043166149" sldId="373"/>
            <ac:spMk id="13" creationId="{51C7907C-1205-7134-5B89-02CD3D8FB38A}"/>
          </ac:spMkLst>
        </pc:spChg>
        <pc:spChg chg="add mod">
          <ac:chgData name="Larroque.Marine" userId="dae60814-0d24-46b4-ae27-9d1dd213f4b3" providerId="ADAL" clId="{44E8C4DF-8CB2-4EC9-9A0A-99423759D757}" dt="2023-04-18T08:18:20.759" v="151" actId="20577"/>
          <ac:spMkLst>
            <pc:docMk/>
            <pc:sldMk cId="4043166149" sldId="373"/>
            <ac:spMk id="14" creationId="{4045E547-4DE3-81D8-F420-A9073148EEFD}"/>
          </ac:spMkLst>
        </pc:spChg>
        <pc:spChg chg="add mod">
          <ac:chgData name="Larroque.Marine" userId="dae60814-0d24-46b4-ae27-9d1dd213f4b3" providerId="ADAL" clId="{44E8C4DF-8CB2-4EC9-9A0A-99423759D757}" dt="2023-04-18T08:18:24.809" v="158" actId="20577"/>
          <ac:spMkLst>
            <pc:docMk/>
            <pc:sldMk cId="4043166149" sldId="373"/>
            <ac:spMk id="15" creationId="{54452F0E-BEC1-0A9E-59CB-D4BDE499460B}"/>
          </ac:spMkLst>
        </pc:spChg>
        <pc:spChg chg="add mod">
          <ac:chgData name="Larroque.Marine" userId="dae60814-0d24-46b4-ae27-9d1dd213f4b3" providerId="ADAL" clId="{44E8C4DF-8CB2-4EC9-9A0A-99423759D757}" dt="2023-04-18T08:18:28.875" v="165" actId="20577"/>
          <ac:spMkLst>
            <pc:docMk/>
            <pc:sldMk cId="4043166149" sldId="373"/>
            <ac:spMk id="16" creationId="{55BDC8DC-E778-E9C1-8AC4-5C916A075A55}"/>
          </ac:spMkLst>
        </pc:spChg>
        <pc:spChg chg="add mod">
          <ac:chgData name="Larroque.Marine" userId="dae60814-0d24-46b4-ae27-9d1dd213f4b3" providerId="ADAL" clId="{44E8C4DF-8CB2-4EC9-9A0A-99423759D757}" dt="2023-04-18T08:17:57.835" v="112"/>
          <ac:spMkLst>
            <pc:docMk/>
            <pc:sldMk cId="4043166149" sldId="373"/>
            <ac:spMk id="18" creationId="{287E274A-B233-E9CD-7D59-A42986BF26ED}"/>
          </ac:spMkLst>
        </pc:spChg>
        <pc:picChg chg="add mod">
          <ac:chgData name="Larroque.Marine" userId="dae60814-0d24-46b4-ae27-9d1dd213f4b3" providerId="ADAL" clId="{44E8C4DF-8CB2-4EC9-9A0A-99423759D757}" dt="2023-04-18T08:17:49.759" v="110"/>
          <ac:picMkLst>
            <pc:docMk/>
            <pc:sldMk cId="4043166149" sldId="373"/>
            <ac:picMk id="2" creationId="{44430CAC-6755-360F-1364-92113DCD8522}"/>
          </ac:picMkLst>
        </pc:picChg>
        <pc:picChg chg="add mod">
          <ac:chgData name="Larroque.Marine" userId="dae60814-0d24-46b4-ae27-9d1dd213f4b3" providerId="ADAL" clId="{44E8C4DF-8CB2-4EC9-9A0A-99423759D757}" dt="2023-04-18T08:17:49.759" v="110"/>
          <ac:picMkLst>
            <pc:docMk/>
            <pc:sldMk cId="4043166149" sldId="373"/>
            <ac:picMk id="3" creationId="{3E568253-8B19-4795-0419-E53F6F0C087D}"/>
          </ac:picMkLst>
        </pc:picChg>
        <pc:picChg chg="add mod">
          <ac:chgData name="Larroque.Marine" userId="dae60814-0d24-46b4-ae27-9d1dd213f4b3" providerId="ADAL" clId="{44E8C4DF-8CB2-4EC9-9A0A-99423759D757}" dt="2023-04-18T08:17:49.759" v="110"/>
          <ac:picMkLst>
            <pc:docMk/>
            <pc:sldMk cId="4043166149" sldId="373"/>
            <ac:picMk id="4" creationId="{F5D5A280-F901-E287-D5B4-FDD773819245}"/>
          </ac:picMkLst>
        </pc:picChg>
        <pc:picChg chg="add mod">
          <ac:chgData name="Larroque.Marine" userId="dae60814-0d24-46b4-ae27-9d1dd213f4b3" providerId="ADAL" clId="{44E8C4DF-8CB2-4EC9-9A0A-99423759D757}" dt="2023-04-18T08:17:49.759" v="110"/>
          <ac:picMkLst>
            <pc:docMk/>
            <pc:sldMk cId="4043166149" sldId="373"/>
            <ac:picMk id="6" creationId="{B00C1F28-F0EC-0FFE-ADBB-82E0E79F458D}"/>
          </ac:picMkLst>
        </pc:picChg>
        <pc:picChg chg="add mod">
          <ac:chgData name="Larroque.Marine" userId="dae60814-0d24-46b4-ae27-9d1dd213f4b3" providerId="ADAL" clId="{44E8C4DF-8CB2-4EC9-9A0A-99423759D757}" dt="2023-04-18T08:17:49.759" v="110"/>
          <ac:picMkLst>
            <pc:docMk/>
            <pc:sldMk cId="4043166149" sldId="373"/>
            <ac:picMk id="7" creationId="{19F298BF-AEFF-658B-AC09-88F7DA72F7D5}"/>
          </ac:picMkLst>
        </pc:picChg>
        <pc:picChg chg="add mod">
          <ac:chgData name="Larroque.Marine" userId="dae60814-0d24-46b4-ae27-9d1dd213f4b3" providerId="ADAL" clId="{44E8C4DF-8CB2-4EC9-9A0A-99423759D757}" dt="2023-04-18T08:17:49.759" v="110"/>
          <ac:picMkLst>
            <pc:docMk/>
            <pc:sldMk cId="4043166149" sldId="373"/>
            <ac:picMk id="8" creationId="{A369E321-089E-FF5D-EA4E-4EF880C384DA}"/>
          </ac:picMkLst>
        </pc:picChg>
        <pc:picChg chg="add mod">
          <ac:chgData name="Larroque.Marine" userId="dae60814-0d24-46b4-ae27-9d1dd213f4b3" providerId="ADAL" clId="{44E8C4DF-8CB2-4EC9-9A0A-99423759D757}" dt="2023-04-18T08:17:49.759" v="110"/>
          <ac:picMkLst>
            <pc:docMk/>
            <pc:sldMk cId="4043166149" sldId="373"/>
            <ac:picMk id="17" creationId="{7C15D4EA-A9F9-7C8F-7B75-0F5C93C2B3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ABCCC8D-2804-0B62-C92A-ACB5EDC132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182179-6473-14F2-854E-4C2895EE4CC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7069E6-86E6-45F9-BFD9-7B2FC02DB3BF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E70D9988-7D76-1388-781C-960F2B9C6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C58A31FB-6457-A95B-CBB4-C633D7CD6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906ABA-F2DF-8AF0-5B7A-EFF5867C34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7D1C73-A2AA-8D01-9A90-12CB5BB2B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265F3F6-E44F-4BEB-8A90-0891C779F55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2ABD62C0-49BA-54C0-F2E5-077C0E99E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C06EEC-126D-4BCC-B249-E50435F06B79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F95AF0E2-5CA0-273E-A6BC-49BE4862F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2CC2402C-B9A2-F977-FB73-D81C52660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73DBD6DA-EFE4-9111-7046-4B79439163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notes 2">
            <a:extLst>
              <a:ext uri="{FF2B5EF4-FFF2-40B4-BE49-F238E27FC236}">
                <a16:creationId xmlns:a16="http://schemas.microsoft.com/office/drawing/2014/main" id="{3EBADAC0-47F5-6011-7C19-5716E8D9CC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2AFE2E91-5062-F37D-D94C-0F86575A2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9443C2-3645-4107-812C-BE43F9928F0D}" type="slidenum">
              <a:rPr lang="fr-FR" altLang="fr-FR">
                <a:latin typeface="Calibri" panose="020F0502020204030204" pitchFamily="34" charset="0"/>
              </a:rPr>
              <a:pPr/>
              <a:t>10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116CD724-F82E-E7BB-6488-5D2E6D3C7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notes 2">
            <a:extLst>
              <a:ext uri="{FF2B5EF4-FFF2-40B4-BE49-F238E27FC236}">
                <a16:creationId xmlns:a16="http://schemas.microsoft.com/office/drawing/2014/main" id="{94CEAC2C-4973-A2EA-B865-CFE5624F68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4B7F4D1D-CF0A-C5E8-2854-22F797BFF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528A62-6536-4486-8114-B3AD78D83EBE}" type="slidenum">
              <a:rPr lang="fr-FR" altLang="fr-FR">
                <a:latin typeface="Calibri" panose="020F0502020204030204" pitchFamily="34" charset="0"/>
              </a:rPr>
              <a:pPr/>
              <a:t>11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30B436C3-9AA2-66C7-DBDC-2A8C7F8609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B2083DEC-E02E-4F5F-5971-2A59E7404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6559A07-6C43-4755-B68D-8BA6D711A403}" type="slidenum">
              <a:rPr lang="fr-FR" altLang="fr-FR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fr-FR" altLang="fr-FR"/>
          </a:p>
        </p:txBody>
      </p:sp>
      <p:sp>
        <p:nvSpPr>
          <p:cNvPr id="26628" name="Text Box 1">
            <a:extLst>
              <a:ext uri="{FF2B5EF4-FFF2-40B4-BE49-F238E27FC236}">
                <a16:creationId xmlns:a16="http://schemas.microsoft.com/office/drawing/2014/main" id="{6C0E2051-267A-E152-6C22-F7463F6FC6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id="{A4CDA708-3D8F-A0BD-863C-2AAF10B4D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7FA76989-6D6D-6043-5B20-875997E1AE2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5F51E8F4-795A-A556-7C48-506A1CE39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6F0AB99-F71B-42ED-A96E-CA9B5178F479}" type="slidenum">
              <a:rPr lang="fr-FR" altLang="fr-FR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fr-FR" altLang="fr-FR"/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5976468D-5B52-7794-41E6-7ED1F4710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67765580-1FD2-155E-164B-FEFB905E8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7BF3F0BC-3733-7AC4-A923-C9EDEE66F3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3487048A-3DF3-36BB-6679-3555F21FC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6157D9A-8C76-4D03-8D4F-D93C79F0272C}" type="slidenum">
              <a:rPr lang="fr-FR" altLang="fr-FR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fr-FR" altLang="fr-FR"/>
          </a:p>
        </p:txBody>
      </p:sp>
      <p:sp>
        <p:nvSpPr>
          <p:cNvPr id="30724" name="Text Box 1">
            <a:extLst>
              <a:ext uri="{FF2B5EF4-FFF2-40B4-BE49-F238E27FC236}">
                <a16:creationId xmlns:a16="http://schemas.microsoft.com/office/drawing/2014/main" id="{D41EDFA8-B45F-EF58-E48B-02D369156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1BD8C002-A7BB-2F4E-FB03-4B977FD86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FADCEF63-C2CA-C887-B75E-76F2E8B04E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E422554F-4397-0650-F7E8-3A9F89480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1D53309-50E6-43F7-926A-AAFB6DB33416}" type="slidenum">
              <a:rPr lang="fr-FR" altLang="fr-FR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fr-FR" altLang="fr-FR"/>
          </a:p>
        </p:txBody>
      </p:sp>
      <p:sp>
        <p:nvSpPr>
          <p:cNvPr id="32772" name="Text Box 1">
            <a:extLst>
              <a:ext uri="{FF2B5EF4-FFF2-40B4-BE49-F238E27FC236}">
                <a16:creationId xmlns:a16="http://schemas.microsoft.com/office/drawing/2014/main" id="{E40450BE-B6E2-7E91-E44A-BCD06A1C2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F2751B44-6D74-BA9B-E173-398AED7A8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82084CE8-44C4-C0E9-58CD-1B68C611E0E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F17F29B3-DBDE-4EB5-B634-CC988446A4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FEAFBDF-2EC9-40AA-BE29-B51B5116B5DC}" type="slidenum">
              <a:rPr lang="fr-FR" altLang="fr-FR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23</a:t>
            </a:fld>
            <a:endParaRPr lang="fr-FR" altLang="fr-FR"/>
          </a:p>
        </p:txBody>
      </p:sp>
      <p:sp>
        <p:nvSpPr>
          <p:cNvPr id="36868" name="Text Box 1">
            <a:extLst>
              <a:ext uri="{FF2B5EF4-FFF2-40B4-BE49-F238E27FC236}">
                <a16:creationId xmlns:a16="http://schemas.microsoft.com/office/drawing/2014/main" id="{FA96F086-135E-30E1-FEC3-D0D2AF8E5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24920637-26E3-BE92-29DF-8DD016B10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84C7C8F4-5AAD-507D-584F-2B052FE5969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8A65A03C-3A03-E084-D9DF-AE616BB5C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E7236E2-67AD-4765-9C88-FF9CB80A0F0B}" type="slidenum">
              <a:rPr lang="fr-FR" altLang="fr-FR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24</a:t>
            </a:fld>
            <a:endParaRPr lang="fr-FR" altLang="fr-FR"/>
          </a:p>
        </p:txBody>
      </p:sp>
      <p:sp>
        <p:nvSpPr>
          <p:cNvPr id="38916" name="Text Box 1">
            <a:extLst>
              <a:ext uri="{FF2B5EF4-FFF2-40B4-BE49-F238E27FC236}">
                <a16:creationId xmlns:a16="http://schemas.microsoft.com/office/drawing/2014/main" id="{9815B830-33C4-86D9-49F0-1D867DA55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2">
            <a:extLst>
              <a:ext uri="{FF2B5EF4-FFF2-40B4-BE49-F238E27FC236}">
                <a16:creationId xmlns:a16="http://schemas.microsoft.com/office/drawing/2014/main" id="{14DF832B-1479-A9A2-787A-41B177E87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2213AF9E-D3BD-6BBB-FFE6-03D29CFCEE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A8AF23A3-1D91-FC36-86B0-6D637430A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7998480-6EBF-4B45-8176-2F172291CE50}" type="slidenum">
              <a:rPr lang="fr-FR" altLang="fr-FR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fr-FR" altLang="fr-FR"/>
          </a:p>
        </p:txBody>
      </p:sp>
      <p:sp>
        <p:nvSpPr>
          <p:cNvPr id="6148" name="Text Box 1">
            <a:extLst>
              <a:ext uri="{FF2B5EF4-FFF2-40B4-BE49-F238E27FC236}">
                <a16:creationId xmlns:a16="http://schemas.microsoft.com/office/drawing/2014/main" id="{F13ABED8-9B3A-429B-8541-992149949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2">
            <a:extLst>
              <a:ext uri="{FF2B5EF4-FFF2-40B4-BE49-F238E27FC236}">
                <a16:creationId xmlns:a16="http://schemas.microsoft.com/office/drawing/2014/main" id="{F6EEEBCF-EE76-956E-8195-0E2A3DB72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8CEC9EE5-F4BF-0F8F-F264-3FB02A2CAE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13781D40-353D-A3D5-DC8E-4F17C9AE8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FC17F7E-0E22-4CA6-A2FC-6A1D8AD56013}" type="slidenum">
              <a:rPr lang="fr-FR" altLang="fr-FR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fr-FR" altLang="fr-FR"/>
          </a:p>
        </p:txBody>
      </p:sp>
      <p:sp>
        <p:nvSpPr>
          <p:cNvPr id="8196" name="Text Box 1">
            <a:extLst>
              <a:ext uri="{FF2B5EF4-FFF2-40B4-BE49-F238E27FC236}">
                <a16:creationId xmlns:a16="http://schemas.microsoft.com/office/drawing/2014/main" id="{FBA8F0A0-564A-62D6-04A3-DB700FDF6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2">
            <a:extLst>
              <a:ext uri="{FF2B5EF4-FFF2-40B4-BE49-F238E27FC236}">
                <a16:creationId xmlns:a16="http://schemas.microsoft.com/office/drawing/2014/main" id="{BBBD22CD-9C40-D2F7-BB95-6B1C5FA57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9DEED092-5494-2754-432F-EB32989F26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ED7C458-FCE3-8EDA-6805-613A7C78C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4712536-99CB-4F08-8F3E-B86EE43A13B1}" type="slidenum">
              <a:rPr lang="fr-FR" altLang="fr-FR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fr-FR" altLang="fr-FR"/>
          </a:p>
        </p:txBody>
      </p:sp>
      <p:sp>
        <p:nvSpPr>
          <p:cNvPr id="10244" name="Text Box 1">
            <a:extLst>
              <a:ext uri="{FF2B5EF4-FFF2-40B4-BE49-F238E27FC236}">
                <a16:creationId xmlns:a16="http://schemas.microsoft.com/office/drawing/2014/main" id="{25D0A501-40EC-9740-6EFB-6EF699CC4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Text Box 2">
            <a:extLst>
              <a:ext uri="{FF2B5EF4-FFF2-40B4-BE49-F238E27FC236}">
                <a16:creationId xmlns:a16="http://schemas.microsoft.com/office/drawing/2014/main" id="{9CF8A05C-E522-FE95-5818-5968BEE65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>
            <a:extLst>
              <a:ext uri="{FF2B5EF4-FFF2-40B4-BE49-F238E27FC236}">
                <a16:creationId xmlns:a16="http://schemas.microsoft.com/office/drawing/2014/main" id="{B5D42018-AEB3-D2DD-DBC1-D703BA77F0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notes 2">
            <a:extLst>
              <a:ext uri="{FF2B5EF4-FFF2-40B4-BE49-F238E27FC236}">
                <a16:creationId xmlns:a16="http://schemas.microsoft.com/office/drawing/2014/main" id="{2097A6EC-D602-B7B9-26F2-E6ED0DCDC2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2292" name="Espace réservé du numéro de diapositive 3">
            <a:extLst>
              <a:ext uri="{FF2B5EF4-FFF2-40B4-BE49-F238E27FC236}">
                <a16:creationId xmlns:a16="http://schemas.microsoft.com/office/drawing/2014/main" id="{3A17D024-4FB9-677A-12B1-5D6136AE3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7B5299-0DDC-4EC8-B34F-D3465E86B881}" type="slidenum">
              <a:rPr lang="fr-FR" altLang="fr-FR">
                <a:latin typeface="Calibri" panose="020F0502020204030204" pitchFamily="34" charset="0"/>
              </a:rPr>
              <a:pPr/>
              <a:t>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>
            <a:extLst>
              <a:ext uri="{FF2B5EF4-FFF2-40B4-BE49-F238E27FC236}">
                <a16:creationId xmlns:a16="http://schemas.microsoft.com/office/drawing/2014/main" id="{EF92C7E3-8DB2-E2DD-CDD6-CB44744738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notes 2">
            <a:extLst>
              <a:ext uri="{FF2B5EF4-FFF2-40B4-BE49-F238E27FC236}">
                <a16:creationId xmlns:a16="http://schemas.microsoft.com/office/drawing/2014/main" id="{26FFC126-7B73-D6FE-888E-EF4968077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>
            <a:extLst>
              <a:ext uri="{FF2B5EF4-FFF2-40B4-BE49-F238E27FC236}">
                <a16:creationId xmlns:a16="http://schemas.microsoft.com/office/drawing/2014/main" id="{E23B4F51-0AC4-A6D1-4316-1099A1CA1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7207E9-8473-4884-9DBA-6CF7A3747F37}" type="slidenum">
              <a:rPr lang="fr-FR" altLang="fr-FR">
                <a:latin typeface="Calibri" panose="020F0502020204030204" pitchFamily="34" charset="0"/>
              </a:rPr>
              <a:pPr/>
              <a:t>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68DA6AAA-3A2D-C414-0716-DB10BD512C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notes 2">
            <a:extLst>
              <a:ext uri="{FF2B5EF4-FFF2-40B4-BE49-F238E27FC236}">
                <a16:creationId xmlns:a16="http://schemas.microsoft.com/office/drawing/2014/main" id="{389393E1-8006-0139-C831-184C01E2A7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16388" name="Espace réservé du numéro de diapositive 3">
            <a:extLst>
              <a:ext uri="{FF2B5EF4-FFF2-40B4-BE49-F238E27FC236}">
                <a16:creationId xmlns:a16="http://schemas.microsoft.com/office/drawing/2014/main" id="{477D60CD-AB86-6E37-15F7-42AA07306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F19BF6-BBB2-4A22-A356-C79802753EA4}" type="slidenum">
              <a:rPr lang="fr-FR" altLang="fr-FR">
                <a:latin typeface="Calibri" panose="020F0502020204030204" pitchFamily="34" charset="0"/>
              </a:rPr>
              <a:pPr/>
              <a:t>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EE47F083-CC00-C54D-3B66-742AB93179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>
            <a:extLst>
              <a:ext uri="{FF2B5EF4-FFF2-40B4-BE49-F238E27FC236}">
                <a16:creationId xmlns:a16="http://schemas.microsoft.com/office/drawing/2014/main" id="{F2EA2B2A-1ADE-FEAD-7A9E-341A22B117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2DD8FE65-BB68-5FAB-8586-36C9DE867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1DCB58-5F52-4727-A0B9-A8E9844F6EF2}" type="slidenum">
              <a:rPr lang="fr-FR" altLang="fr-FR">
                <a:latin typeface="Calibri" panose="020F0502020204030204" pitchFamily="34" charset="0"/>
              </a:rPr>
              <a:pPr/>
              <a:t>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>
            <a:extLst>
              <a:ext uri="{FF2B5EF4-FFF2-40B4-BE49-F238E27FC236}">
                <a16:creationId xmlns:a16="http://schemas.microsoft.com/office/drawing/2014/main" id="{837BA62F-EF66-7AC2-6F08-A5530F550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notes 2">
            <a:extLst>
              <a:ext uri="{FF2B5EF4-FFF2-40B4-BE49-F238E27FC236}">
                <a16:creationId xmlns:a16="http://schemas.microsoft.com/office/drawing/2014/main" id="{912BFAAA-EBBB-5E5C-E516-6DAB7FDDA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0484" name="Espace réservé du numéro de diapositive 3">
            <a:extLst>
              <a:ext uri="{FF2B5EF4-FFF2-40B4-BE49-F238E27FC236}">
                <a16:creationId xmlns:a16="http://schemas.microsoft.com/office/drawing/2014/main" id="{E501298A-C1C7-1152-1109-51EF31C09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DE03D9-643F-4E96-B99F-ACA427805232}" type="slidenum">
              <a:rPr lang="fr-FR" altLang="fr-FR">
                <a:latin typeface="Calibri" panose="020F0502020204030204" pitchFamily="34" charset="0"/>
              </a:rPr>
              <a:pPr/>
              <a:t>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20C552-83A7-2B06-5042-B81E4611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FCF6-8E43-433F-88C1-CA3B6FB33C1C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A7E22-E1BA-C05C-7CC5-B193838A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593680-BE07-8F8C-7396-7B6B7F47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40CE5-C57A-4DF6-AFC4-B71B47A965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60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395701-73AA-7E66-70CB-F945864E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BA6C-6F55-4DE1-BDB9-F6C662C6F8BE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EB6B45-9BDE-F168-3242-E20F2A09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08EBC2-8AD8-7C5F-665D-6206F656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C0389-8F36-4686-B0EC-753D0A152C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17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A4FDBD-0950-2F2C-EFE9-7505038A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4DDF-F473-454E-A0E1-979EABC31334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089BB8-DB35-AA7D-1E1C-73563E4A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5641C1-13F6-5E23-0A9C-5F231AE0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E3F89-0DFC-4C62-9FEF-055B973170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533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F4632E-8FEF-7F74-DBEF-CBA00BE8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0EA5-AF07-4925-A354-1AA75D76D2B9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9B8CFA-B738-5645-8D75-BFA181C3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FE2946-CC9D-606A-592E-4FA059AA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39FE1-F47E-4D51-9319-CBB90DA768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456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E30658-88FE-1582-32B7-17270930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11161-655A-4E25-851E-BD7C10376965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108D38-306E-16B2-809E-A0419FF8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0877BD-378B-93EC-0420-C70F36A8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8D504-39A8-4613-9D52-2BBDED37D7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077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7DA7F16-04D7-4E65-0DA7-54D87F1E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F69A-8912-4E45-A2EA-A89796266EDF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4FC2EF9-0A93-A746-5FC4-E8B978C0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1516E16-0708-E269-DC4C-B752F3D1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CCB1D-DE7B-4406-9C71-B8DAB7E1769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022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E926DF7-B59B-C280-A624-FB919EDE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03A8-9355-4671-9BE8-34158ABB55F2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48F1991-7802-FE69-0662-4BB4A3E9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6839F49-B434-FBA5-4F7A-EE3BDBA9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56FD-9C90-4411-9610-0E61371398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190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9E4E931D-98CD-F340-1010-1723B2F1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ED94-5650-4977-AA32-731C78C36591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E13FDB9-5A9C-F099-B176-5F8F98EA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3367EE1-C35F-1060-0866-C85E6172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8537B-0739-4A49-A0EE-FC1507584E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452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B61640E9-F835-AB3E-A912-B0EA7643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027E-8504-4851-90C9-19755EA793C1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58BEEA5-813D-282B-DF7B-93FD7CA2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A86006B-4D39-3D19-BD5A-A1B90042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508A2-BA41-49E8-B3EC-5D33F4137A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724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2876108-9318-EAE5-16BF-BF159A8B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5A8C-5112-49DF-A997-3425508DAFB4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0B7E2D8-B165-7D04-8C95-40D617BA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4231996-D401-202A-6FBB-6653DC6F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0E24F-74CC-4C24-BE09-71C66F5428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596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6DA25A7-3924-4441-7A62-68A37A8B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1265-89E1-4191-93CD-C8E97629540C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22F6294-3F4F-D0C3-1CB6-AA6532F1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47308AF-7795-D07E-1FFB-AA7E2EB4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26A1D-1608-437C-AE47-8F5566B4978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887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FD88457-0E8E-EDD2-7D92-36136F95C2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751749C0-0163-F0AA-61A8-061F06811A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E4A4EC-0B2B-FD1A-BF96-7774B458D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C9C3A0-EED2-44FB-933E-78E760AED261}" type="datetime1">
              <a:rPr lang="fr-FR" altLang="fr-FR"/>
              <a:pPr>
                <a:defRPr/>
              </a:pPr>
              <a:t>27/04/2023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ECD627-360E-7FDB-9E17-7EAC0B136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8272C0-C60F-12B0-D53E-A87B13530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0E704C2-3FE1-4F56-9413-4D9BC9C73A5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8">
            <a:extLst>
              <a:ext uri="{FF2B5EF4-FFF2-40B4-BE49-F238E27FC236}">
                <a16:creationId xmlns:a16="http://schemas.microsoft.com/office/drawing/2014/main" id="{EDF592BF-0D4F-2AC0-F84D-B186BA52E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">
            <a:extLst>
              <a:ext uri="{FF2B5EF4-FFF2-40B4-BE49-F238E27FC236}">
                <a16:creationId xmlns:a16="http://schemas.microsoft.com/office/drawing/2014/main" id="{E94923F5-16C5-42DD-4897-8253BA7B7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9113"/>
            <a:ext cx="32813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3">
            <a:extLst>
              <a:ext uri="{FF2B5EF4-FFF2-40B4-BE49-F238E27FC236}">
                <a16:creationId xmlns:a16="http://schemas.microsoft.com/office/drawing/2014/main" id="{0FF7A5AD-A47F-DB71-65D4-A6ED85B7E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640138" y="206375"/>
            <a:ext cx="18637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">
            <a:extLst>
              <a:ext uri="{FF2B5EF4-FFF2-40B4-BE49-F238E27FC236}">
                <a16:creationId xmlns:a16="http://schemas.microsoft.com/office/drawing/2014/main" id="{6E2514AE-54E9-7FF7-A8A0-A6835A5B4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3078" name="Image 1">
            <a:extLst>
              <a:ext uri="{FF2B5EF4-FFF2-40B4-BE49-F238E27FC236}">
                <a16:creationId xmlns:a16="http://schemas.microsoft.com/office/drawing/2014/main" id="{13A5EEDC-B124-019E-2611-B41D1439F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103563"/>
            <a:ext cx="5111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 3">
            <a:extLst>
              <a:ext uri="{FF2B5EF4-FFF2-40B4-BE49-F238E27FC236}">
                <a16:creationId xmlns:a16="http://schemas.microsoft.com/office/drawing/2014/main" id="{873FD030-4B4B-0761-96D2-1FC832164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88900"/>
            <a:ext cx="15303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31">
            <a:extLst>
              <a:ext uri="{FF2B5EF4-FFF2-40B4-BE49-F238E27FC236}">
                <a16:creationId xmlns:a16="http://schemas.microsoft.com/office/drawing/2014/main" id="{A64E1751-F9C1-D64E-7B79-6E88E601B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15">
            <a:extLst>
              <a:ext uri="{FF2B5EF4-FFF2-40B4-BE49-F238E27FC236}">
                <a16:creationId xmlns:a16="http://schemas.microsoft.com/office/drawing/2014/main" id="{2D84184D-1126-307B-EDA6-6AABCB0E536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39713" y="14033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34">
            <a:extLst>
              <a:ext uri="{FF2B5EF4-FFF2-40B4-BE49-F238E27FC236}">
                <a16:creationId xmlns:a16="http://schemas.microsoft.com/office/drawing/2014/main" id="{DF329697-8B02-FB03-F799-4A0BF60235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37">
            <a:extLst>
              <a:ext uri="{FF2B5EF4-FFF2-40B4-BE49-F238E27FC236}">
                <a16:creationId xmlns:a16="http://schemas.microsoft.com/office/drawing/2014/main" id="{E1BAFF25-3BFE-AE37-5529-06EE4DEB6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ZoneTexte 1">
            <a:extLst>
              <a:ext uri="{FF2B5EF4-FFF2-40B4-BE49-F238E27FC236}">
                <a16:creationId xmlns:a16="http://schemas.microsoft.com/office/drawing/2014/main" id="{634CC45F-C7DE-B9D4-C12A-CA56E285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21511" name="Image 3">
            <a:extLst>
              <a:ext uri="{FF2B5EF4-FFF2-40B4-BE49-F238E27FC236}">
                <a16:creationId xmlns:a16="http://schemas.microsoft.com/office/drawing/2014/main" id="{C12C9AD6-9951-1CAA-2122-5C120B0C1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1">
            <a:extLst>
              <a:ext uri="{FF2B5EF4-FFF2-40B4-BE49-F238E27FC236}">
                <a16:creationId xmlns:a16="http://schemas.microsoft.com/office/drawing/2014/main" id="{9364E6E2-7E1C-C830-4365-D708AFDCD6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ZoneTexte 1">
            <a:extLst>
              <a:ext uri="{FF2B5EF4-FFF2-40B4-BE49-F238E27FC236}">
                <a16:creationId xmlns:a16="http://schemas.microsoft.com/office/drawing/2014/main" id="{6C4A7DC9-06DF-8691-0A66-6B7A3384F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589088"/>
            <a:ext cx="68008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cham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a un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nnet</a:t>
            </a:r>
            <a:r>
              <a:rPr lang="fr-FR" altLang="fr-FR" sz="280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chon</a:t>
            </a:r>
            <a:r>
              <a:rPr lang="fr-FR" altLang="fr-FR" sz="2800"/>
              <a:t> </a:t>
            </a:r>
            <a:r>
              <a:rPr lang="fr-FR" altLang="fr-FR" sz="2800" b="1"/>
              <a:t>s</a:t>
            </a:r>
            <a:r>
              <a:rPr lang="fr-FR" altLang="fr-FR" sz="2800" b="1">
                <a:solidFill>
                  <a:srgbClr val="FF0000"/>
                </a:solidFill>
              </a:rPr>
              <a:t>au</a:t>
            </a:r>
            <a:r>
              <a:rPr lang="fr-FR" altLang="fr-FR" sz="2800" b="1"/>
              <a:t>te</a:t>
            </a:r>
            <a:r>
              <a:rPr lang="fr-FR" altLang="fr-FR" sz="2800"/>
              <a:t> du </a:t>
            </a:r>
            <a:r>
              <a:rPr lang="fr-FR" altLang="fr-FR" sz="2800" b="1"/>
              <a:t>r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cher</a:t>
            </a:r>
            <a:r>
              <a:rPr lang="fr-FR" altLang="fr-FR" sz="2800"/>
              <a:t>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mais l’</a:t>
            </a:r>
            <a:r>
              <a:rPr lang="fr-FR" altLang="fr-FR" sz="2800" b="1"/>
              <a:t>escarg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t</a:t>
            </a:r>
            <a:r>
              <a:rPr lang="fr-FR" altLang="fr-FR" sz="2800"/>
              <a:t> n’ose pas. </a:t>
            </a:r>
          </a:p>
        </p:txBody>
      </p:sp>
      <p:pic>
        <p:nvPicPr>
          <p:cNvPr id="21514" name="Image 10">
            <a:extLst>
              <a:ext uri="{FF2B5EF4-FFF2-40B4-BE49-F238E27FC236}">
                <a16:creationId xmlns:a16="http://schemas.microsoft.com/office/drawing/2014/main" id="{B2F2BD66-0E09-3217-0A12-F7DDE69D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Image 11">
            <a:extLst>
              <a:ext uri="{FF2B5EF4-FFF2-40B4-BE49-F238E27FC236}">
                <a16:creationId xmlns:a16="http://schemas.microsoft.com/office/drawing/2014/main" id="{E612F54F-9D4E-F279-1179-EB925F3F8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657350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Image 13">
            <a:extLst>
              <a:ext uri="{FF2B5EF4-FFF2-40B4-BE49-F238E27FC236}">
                <a16:creationId xmlns:a16="http://schemas.microsoft.com/office/drawing/2014/main" id="{00003EA5-BC27-4629-B51A-09C872B1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Image 16">
            <a:extLst>
              <a:ext uri="{FF2B5EF4-FFF2-40B4-BE49-F238E27FC236}">
                <a16:creationId xmlns:a16="http://schemas.microsoft.com/office/drawing/2014/main" id="{B3BE8E25-815A-F9AF-8A43-A9826F34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146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Image 18">
            <a:extLst>
              <a:ext uri="{FF2B5EF4-FFF2-40B4-BE49-F238E27FC236}">
                <a16:creationId xmlns:a16="http://schemas.microsoft.com/office/drawing/2014/main" id="{B83880D5-973D-ED49-DC75-BAB9CCF4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6146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3377D0-461A-47D8-97E8-1E15033BD132}"/>
              </a:ext>
            </a:extLst>
          </p:cNvPr>
          <p:cNvSpPr/>
          <p:nvPr/>
        </p:nvSpPr>
        <p:spPr>
          <a:xfrm>
            <a:off x="5021263" y="2954338"/>
            <a:ext cx="955675" cy="344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21520" name="Image 20">
            <a:extLst>
              <a:ext uri="{FF2B5EF4-FFF2-40B4-BE49-F238E27FC236}">
                <a16:creationId xmlns:a16="http://schemas.microsoft.com/office/drawing/2014/main" id="{8A07CD5A-0B08-D822-BD30-968AF4F2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146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5DEB79-58A5-A55C-B665-D09D5512F229}"/>
              </a:ext>
            </a:extLst>
          </p:cNvPr>
          <p:cNvSpPr/>
          <p:nvPr/>
        </p:nvSpPr>
        <p:spPr>
          <a:xfrm>
            <a:off x="3054350" y="3898900"/>
            <a:ext cx="1255713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21522" name="Image 22">
            <a:extLst>
              <a:ext uri="{FF2B5EF4-FFF2-40B4-BE49-F238E27FC236}">
                <a16:creationId xmlns:a16="http://schemas.microsoft.com/office/drawing/2014/main" id="{40F7F06F-EC67-2EE1-5E05-0D2D944C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3552825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Image 3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08A6D885-3777-4895-F946-2DC8A1DF1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848225"/>
            <a:ext cx="1100137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2DC60A3-B33B-39F5-25CE-5327C0FF5F13}"/>
              </a:ext>
            </a:extLst>
          </p:cNvPr>
          <p:cNvSpPr/>
          <p:nvPr/>
        </p:nvSpPr>
        <p:spPr>
          <a:xfrm>
            <a:off x="3676650" y="2954338"/>
            <a:ext cx="815975" cy="344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5784CD-C949-540C-2F3B-407F77A3563C}"/>
              </a:ext>
            </a:extLst>
          </p:cNvPr>
          <p:cNvSpPr/>
          <p:nvPr/>
        </p:nvSpPr>
        <p:spPr>
          <a:xfrm>
            <a:off x="2493963" y="2954338"/>
            <a:ext cx="1111250" cy="344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DB858B-B255-BB4F-06F4-FB0754EF3183}"/>
              </a:ext>
            </a:extLst>
          </p:cNvPr>
          <p:cNvSpPr/>
          <p:nvPr/>
        </p:nvSpPr>
        <p:spPr>
          <a:xfrm>
            <a:off x="5494338" y="2008188"/>
            <a:ext cx="107950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8ED1D3-10A0-D994-9AE2-B2A3C0D957FB}"/>
              </a:ext>
            </a:extLst>
          </p:cNvPr>
          <p:cNvSpPr/>
          <p:nvPr/>
        </p:nvSpPr>
        <p:spPr>
          <a:xfrm>
            <a:off x="2513013" y="2008188"/>
            <a:ext cx="1406525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699F2E-675F-0556-D9E5-00618E40CB39}"/>
              </a:ext>
            </a:extLst>
          </p:cNvPr>
          <p:cNvSpPr/>
          <p:nvPr/>
        </p:nvSpPr>
        <p:spPr>
          <a:xfrm>
            <a:off x="4648200" y="2014538"/>
            <a:ext cx="787400" cy="3270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31">
            <a:extLst>
              <a:ext uri="{FF2B5EF4-FFF2-40B4-BE49-F238E27FC236}">
                <a16:creationId xmlns:a16="http://schemas.microsoft.com/office/drawing/2014/main" id="{BD70B5D5-DE95-744F-D3A5-395CCBA6D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15">
            <a:extLst>
              <a:ext uri="{FF2B5EF4-FFF2-40B4-BE49-F238E27FC236}">
                <a16:creationId xmlns:a16="http://schemas.microsoft.com/office/drawing/2014/main" id="{D8782A50-0C09-ACB1-A4A0-84BB6743B28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39713" y="14033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34">
            <a:extLst>
              <a:ext uri="{FF2B5EF4-FFF2-40B4-BE49-F238E27FC236}">
                <a16:creationId xmlns:a16="http://schemas.microsoft.com/office/drawing/2014/main" id="{AD878489-9B1E-EAA4-61B5-6520A499F9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 37">
            <a:extLst>
              <a:ext uri="{FF2B5EF4-FFF2-40B4-BE49-F238E27FC236}">
                <a16:creationId xmlns:a16="http://schemas.microsoft.com/office/drawing/2014/main" id="{FF1F7280-563F-F566-E2AE-24708E223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ZoneTexte 1">
            <a:extLst>
              <a:ext uri="{FF2B5EF4-FFF2-40B4-BE49-F238E27FC236}">
                <a16:creationId xmlns:a16="http://schemas.microsoft.com/office/drawing/2014/main" id="{3B08AA68-940E-CC61-70F6-E550F74E9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23559" name="Image 3">
            <a:extLst>
              <a:ext uri="{FF2B5EF4-FFF2-40B4-BE49-F238E27FC236}">
                <a16:creationId xmlns:a16="http://schemas.microsoft.com/office/drawing/2014/main" id="{712AC9C0-DD57-A151-7F12-4FBE9E4EB2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ge 1">
            <a:extLst>
              <a:ext uri="{FF2B5EF4-FFF2-40B4-BE49-F238E27FC236}">
                <a16:creationId xmlns:a16="http://schemas.microsoft.com/office/drawing/2014/main" id="{2DD9F5A5-4C61-CC61-C3D7-E06ED2F229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ZoneTexte 1">
            <a:extLst>
              <a:ext uri="{FF2B5EF4-FFF2-40B4-BE49-F238E27FC236}">
                <a16:creationId xmlns:a16="http://schemas.microsoft.com/office/drawing/2014/main" id="{523DA2D2-B781-52F8-ABC1-FA972757A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589088"/>
            <a:ext cx="68008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cham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a un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nnet</a:t>
            </a:r>
            <a:r>
              <a:rPr lang="fr-FR" altLang="fr-FR" sz="280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chon</a:t>
            </a:r>
            <a:r>
              <a:rPr lang="fr-FR" altLang="fr-FR" sz="2800"/>
              <a:t> </a:t>
            </a:r>
            <a:r>
              <a:rPr lang="fr-FR" altLang="fr-FR" sz="2800" b="1"/>
              <a:t>s</a:t>
            </a:r>
            <a:r>
              <a:rPr lang="fr-FR" altLang="fr-FR" sz="2800" b="1">
                <a:solidFill>
                  <a:srgbClr val="FF0000"/>
                </a:solidFill>
              </a:rPr>
              <a:t>au</a:t>
            </a:r>
            <a:r>
              <a:rPr lang="fr-FR" altLang="fr-FR" sz="2800" b="1"/>
              <a:t>te</a:t>
            </a:r>
            <a:r>
              <a:rPr lang="fr-FR" altLang="fr-FR" sz="2800"/>
              <a:t> du </a:t>
            </a:r>
            <a:r>
              <a:rPr lang="fr-FR" altLang="fr-FR" sz="2800" b="1"/>
              <a:t>r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cher</a:t>
            </a:r>
            <a:r>
              <a:rPr lang="fr-FR" altLang="fr-FR" sz="2800"/>
              <a:t>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mais l’</a:t>
            </a:r>
            <a:r>
              <a:rPr lang="fr-FR" altLang="fr-FR" sz="2800" b="1"/>
              <a:t>escarg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t</a:t>
            </a:r>
            <a:r>
              <a:rPr lang="fr-FR" altLang="fr-FR" sz="2800"/>
              <a:t> n’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se</a:t>
            </a:r>
            <a:r>
              <a:rPr lang="fr-FR" altLang="fr-FR" sz="2800"/>
              <a:t> pas. </a:t>
            </a:r>
          </a:p>
        </p:txBody>
      </p:sp>
      <p:pic>
        <p:nvPicPr>
          <p:cNvPr id="23562" name="Image 10">
            <a:extLst>
              <a:ext uri="{FF2B5EF4-FFF2-40B4-BE49-F238E27FC236}">
                <a16:creationId xmlns:a16="http://schemas.microsoft.com/office/drawing/2014/main" id="{180552D5-5B05-5B65-782E-2F993017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Image 11">
            <a:extLst>
              <a:ext uri="{FF2B5EF4-FFF2-40B4-BE49-F238E27FC236}">
                <a16:creationId xmlns:a16="http://schemas.microsoft.com/office/drawing/2014/main" id="{A5B4DBA6-F9DF-B546-005F-4244E78B7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657350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Image 13">
            <a:extLst>
              <a:ext uri="{FF2B5EF4-FFF2-40B4-BE49-F238E27FC236}">
                <a16:creationId xmlns:a16="http://schemas.microsoft.com/office/drawing/2014/main" id="{8184EEC7-E551-68FE-E996-67373435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Image 16">
            <a:extLst>
              <a:ext uri="{FF2B5EF4-FFF2-40B4-BE49-F238E27FC236}">
                <a16:creationId xmlns:a16="http://schemas.microsoft.com/office/drawing/2014/main" id="{A68327BB-3464-D9F1-7A21-8F19FE72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146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Image 18">
            <a:extLst>
              <a:ext uri="{FF2B5EF4-FFF2-40B4-BE49-F238E27FC236}">
                <a16:creationId xmlns:a16="http://schemas.microsoft.com/office/drawing/2014/main" id="{EAABBE8C-06DB-98B6-05EF-CEB774CFF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6146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45BA19-F986-2AEF-4E73-A7C2AFC8B3BE}"/>
              </a:ext>
            </a:extLst>
          </p:cNvPr>
          <p:cNvSpPr/>
          <p:nvPr/>
        </p:nvSpPr>
        <p:spPr>
          <a:xfrm>
            <a:off x="5021263" y="2954338"/>
            <a:ext cx="955675" cy="344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23568" name="Image 20">
            <a:extLst>
              <a:ext uri="{FF2B5EF4-FFF2-40B4-BE49-F238E27FC236}">
                <a16:creationId xmlns:a16="http://schemas.microsoft.com/office/drawing/2014/main" id="{225763A1-D11C-1F71-2824-52F1ED64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146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91E5D7C-B289-0D49-CC57-4E021F50E853}"/>
              </a:ext>
            </a:extLst>
          </p:cNvPr>
          <p:cNvSpPr/>
          <p:nvPr/>
        </p:nvSpPr>
        <p:spPr>
          <a:xfrm>
            <a:off x="3054350" y="3898900"/>
            <a:ext cx="1255713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23570" name="Image 22">
            <a:extLst>
              <a:ext uri="{FF2B5EF4-FFF2-40B4-BE49-F238E27FC236}">
                <a16:creationId xmlns:a16="http://schemas.microsoft.com/office/drawing/2014/main" id="{3016EF39-2702-39CA-640B-777677EFE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3552825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BA962E-2971-445E-6B6A-81ED108E6D58}"/>
              </a:ext>
            </a:extLst>
          </p:cNvPr>
          <p:cNvSpPr/>
          <p:nvPr/>
        </p:nvSpPr>
        <p:spPr>
          <a:xfrm>
            <a:off x="4648200" y="3897313"/>
            <a:ext cx="52705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23572" name="Image 24">
            <a:extLst>
              <a:ext uri="{FF2B5EF4-FFF2-40B4-BE49-F238E27FC236}">
                <a16:creationId xmlns:a16="http://schemas.microsoft.com/office/drawing/2014/main" id="{58033F21-0C21-1B35-8A86-4713BFE4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3552825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Image 3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5A8C0B1C-1319-7B8A-50B4-B6AAD2631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848225"/>
            <a:ext cx="1100137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6D50695-B2C8-627A-01A9-AF7355DF9C7B}"/>
              </a:ext>
            </a:extLst>
          </p:cNvPr>
          <p:cNvSpPr/>
          <p:nvPr/>
        </p:nvSpPr>
        <p:spPr>
          <a:xfrm>
            <a:off x="3676650" y="2954338"/>
            <a:ext cx="815975" cy="344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AA9F45-13A6-B937-5B4E-A1FFDC7D85C8}"/>
              </a:ext>
            </a:extLst>
          </p:cNvPr>
          <p:cNvSpPr/>
          <p:nvPr/>
        </p:nvSpPr>
        <p:spPr>
          <a:xfrm>
            <a:off x="2493963" y="2954338"/>
            <a:ext cx="1111250" cy="344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7F5E0D-4DFD-CAEF-D567-4557354C89F3}"/>
              </a:ext>
            </a:extLst>
          </p:cNvPr>
          <p:cNvSpPr/>
          <p:nvPr/>
        </p:nvSpPr>
        <p:spPr>
          <a:xfrm>
            <a:off x="5494338" y="2008188"/>
            <a:ext cx="107950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9E365F-971B-1885-6B29-61CDBF212D68}"/>
              </a:ext>
            </a:extLst>
          </p:cNvPr>
          <p:cNvSpPr/>
          <p:nvPr/>
        </p:nvSpPr>
        <p:spPr>
          <a:xfrm>
            <a:off x="2513013" y="2008188"/>
            <a:ext cx="1406525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1960CD-E4D7-157B-383B-AB22C5868943}"/>
              </a:ext>
            </a:extLst>
          </p:cNvPr>
          <p:cNvSpPr/>
          <p:nvPr/>
        </p:nvSpPr>
        <p:spPr>
          <a:xfrm>
            <a:off x="4648200" y="2014538"/>
            <a:ext cx="787400" cy="3270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31">
            <a:extLst>
              <a:ext uri="{FF2B5EF4-FFF2-40B4-BE49-F238E27FC236}">
                <a16:creationId xmlns:a16="http://schemas.microsoft.com/office/drawing/2014/main" id="{77AEFF45-10E5-3EB4-F527-93CEE8A4D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 15">
            <a:extLst>
              <a:ext uri="{FF2B5EF4-FFF2-40B4-BE49-F238E27FC236}">
                <a16:creationId xmlns:a16="http://schemas.microsoft.com/office/drawing/2014/main" id="{E75D773B-5D2C-AFB8-075D-3EEC1754AA9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34">
            <a:extLst>
              <a:ext uri="{FF2B5EF4-FFF2-40B4-BE49-F238E27FC236}">
                <a16:creationId xmlns:a16="http://schemas.microsoft.com/office/drawing/2014/main" id="{2FC4B5C8-A046-DB9E-77BE-2977088675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37">
            <a:extLst>
              <a:ext uri="{FF2B5EF4-FFF2-40B4-BE49-F238E27FC236}">
                <a16:creationId xmlns:a16="http://schemas.microsoft.com/office/drawing/2014/main" id="{C504A241-CC0A-3B0B-95FA-1C3E3AFEF1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ZoneTexte 1">
            <a:extLst>
              <a:ext uri="{FF2B5EF4-FFF2-40B4-BE49-F238E27FC236}">
                <a16:creationId xmlns:a16="http://schemas.microsoft.com/office/drawing/2014/main" id="{40DB0C99-2291-69E0-4CC4-13C31944A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25607" name="Image 3">
            <a:extLst>
              <a:ext uri="{FF2B5EF4-FFF2-40B4-BE49-F238E27FC236}">
                <a16:creationId xmlns:a16="http://schemas.microsoft.com/office/drawing/2014/main" id="{3E30FBD4-FA73-367B-327C-B61FDCBAE9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age 1">
            <a:extLst>
              <a:ext uri="{FF2B5EF4-FFF2-40B4-BE49-F238E27FC236}">
                <a16:creationId xmlns:a16="http://schemas.microsoft.com/office/drawing/2014/main" id="{E9A1966A-EF36-439A-6EC1-00348862C9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937A664-E827-ECE4-A0AC-FFB8B0CF846F}"/>
              </a:ext>
            </a:extLst>
          </p:cNvPr>
          <p:cNvSpPr txBox="1"/>
          <p:nvPr/>
        </p:nvSpPr>
        <p:spPr>
          <a:xfrm>
            <a:off x="1930400" y="4359275"/>
            <a:ext cx="5205413" cy="1439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Le son       peut s’écrire </a:t>
            </a:r>
          </a:p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      </a:t>
            </a:r>
          </a:p>
          <a:p>
            <a:pPr algn="ctr">
              <a:spcBef>
                <a:spcPts val="600"/>
              </a:spcBef>
              <a:defRPr/>
            </a:pPr>
            <a:endParaRPr lang="fr-FR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25610" name="ZoneTexte 1">
            <a:extLst>
              <a:ext uri="{FF2B5EF4-FFF2-40B4-BE49-F238E27FC236}">
                <a16:creationId xmlns:a16="http://schemas.microsoft.com/office/drawing/2014/main" id="{CD3745D4-EAC2-C116-C8EE-9255AC15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631950"/>
            <a:ext cx="4689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400"/>
              <a:t>Le </a:t>
            </a:r>
            <a:r>
              <a:rPr lang="fr-FR" altLang="fr-FR" sz="2400" b="1"/>
              <a:t>chameau</a:t>
            </a:r>
            <a:r>
              <a:rPr lang="fr-FR" altLang="fr-FR" sz="2400"/>
              <a:t> a un </a:t>
            </a:r>
            <a:r>
              <a:rPr lang="fr-FR" altLang="fr-FR" sz="2400" b="1"/>
              <a:t>beau</a:t>
            </a:r>
            <a:r>
              <a:rPr lang="fr-FR" altLang="fr-FR" sz="2400"/>
              <a:t> </a:t>
            </a:r>
            <a:r>
              <a:rPr lang="fr-FR" altLang="fr-FR" sz="2400" b="1"/>
              <a:t>bonnet</a:t>
            </a:r>
            <a:r>
              <a:rPr lang="fr-FR" altLang="fr-FR" sz="240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400"/>
              <a:t>Le </a:t>
            </a:r>
            <a:r>
              <a:rPr lang="fr-FR" altLang="fr-FR" sz="2400" b="1"/>
              <a:t>cochon</a:t>
            </a:r>
            <a:r>
              <a:rPr lang="fr-FR" altLang="fr-FR" sz="2400"/>
              <a:t> </a:t>
            </a:r>
            <a:r>
              <a:rPr lang="fr-FR" altLang="fr-FR" sz="2400" b="1"/>
              <a:t>saute</a:t>
            </a:r>
            <a:r>
              <a:rPr lang="fr-FR" altLang="fr-FR" sz="2400"/>
              <a:t> du </a:t>
            </a:r>
            <a:r>
              <a:rPr lang="fr-FR" altLang="fr-FR" sz="2400" b="1"/>
              <a:t>rocher</a:t>
            </a:r>
            <a:r>
              <a:rPr lang="fr-FR" altLang="fr-FR" sz="2400"/>
              <a:t>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400"/>
              <a:t>mais l’</a:t>
            </a:r>
            <a:r>
              <a:rPr lang="fr-FR" altLang="fr-FR" sz="2400" b="1"/>
              <a:t>escargot</a:t>
            </a:r>
            <a:r>
              <a:rPr lang="fr-FR" altLang="fr-FR" sz="2400"/>
              <a:t> n’</a:t>
            </a:r>
            <a:r>
              <a:rPr lang="fr-FR" altLang="fr-FR" sz="2400" b="1"/>
              <a:t>ose</a:t>
            </a:r>
            <a:r>
              <a:rPr lang="fr-FR" altLang="fr-FR" sz="2400"/>
              <a:t> pas. </a:t>
            </a:r>
          </a:p>
        </p:txBody>
      </p:sp>
      <p:pic>
        <p:nvPicPr>
          <p:cNvPr id="25611" name="Image 14">
            <a:extLst>
              <a:ext uri="{FF2B5EF4-FFF2-40B4-BE49-F238E27FC236}">
                <a16:creationId xmlns:a16="http://schemas.microsoft.com/office/drawing/2014/main" id="{1454C44A-5361-908D-A20E-54693639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4387850"/>
            <a:ext cx="327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Image 18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52A58B65-E710-5DA2-24AF-DCD53C31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422275"/>
            <a:ext cx="90646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31">
            <a:extLst>
              <a:ext uri="{FF2B5EF4-FFF2-40B4-BE49-F238E27FC236}">
                <a16:creationId xmlns:a16="http://schemas.microsoft.com/office/drawing/2014/main" id="{12D36E4C-C940-9FAA-F113-E7F761C52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15">
            <a:extLst>
              <a:ext uri="{FF2B5EF4-FFF2-40B4-BE49-F238E27FC236}">
                <a16:creationId xmlns:a16="http://schemas.microsoft.com/office/drawing/2014/main" id="{64B8E7D1-1DCA-2DDE-18BB-CC6A891705F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34">
            <a:extLst>
              <a:ext uri="{FF2B5EF4-FFF2-40B4-BE49-F238E27FC236}">
                <a16:creationId xmlns:a16="http://schemas.microsoft.com/office/drawing/2014/main" id="{E21E8D77-8DC1-4E5B-0EC3-1A4E1FCB3A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37">
            <a:extLst>
              <a:ext uri="{FF2B5EF4-FFF2-40B4-BE49-F238E27FC236}">
                <a16:creationId xmlns:a16="http://schemas.microsoft.com/office/drawing/2014/main" id="{4057F050-83B2-9323-5920-24F44ED2F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ZoneTexte 1">
            <a:extLst>
              <a:ext uri="{FF2B5EF4-FFF2-40B4-BE49-F238E27FC236}">
                <a16:creationId xmlns:a16="http://schemas.microsoft.com/office/drawing/2014/main" id="{029A7154-3FD8-0A99-E3B5-A3C5E9347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27655" name="Image 3">
            <a:extLst>
              <a:ext uri="{FF2B5EF4-FFF2-40B4-BE49-F238E27FC236}">
                <a16:creationId xmlns:a16="http://schemas.microsoft.com/office/drawing/2014/main" id="{57FC547D-23C9-AC89-399F-A99C6D47C4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1">
            <a:extLst>
              <a:ext uri="{FF2B5EF4-FFF2-40B4-BE49-F238E27FC236}">
                <a16:creationId xmlns:a16="http://schemas.microsoft.com/office/drawing/2014/main" id="{808532C2-F8B6-5C9C-673A-349661E325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B76A916-146F-CFB8-B1FE-F4DD5AF16E92}"/>
              </a:ext>
            </a:extLst>
          </p:cNvPr>
          <p:cNvSpPr txBox="1"/>
          <p:nvPr/>
        </p:nvSpPr>
        <p:spPr>
          <a:xfrm>
            <a:off x="1930400" y="4359275"/>
            <a:ext cx="5205413" cy="1439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Le son       peut s’écrire </a:t>
            </a:r>
          </a:p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      </a:t>
            </a:r>
          </a:p>
          <a:p>
            <a:pPr algn="ctr">
              <a:spcBef>
                <a:spcPts val="600"/>
              </a:spcBef>
              <a:defRPr/>
            </a:pPr>
            <a:endParaRPr lang="fr-FR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27658" name="ZoneTexte 1">
            <a:extLst>
              <a:ext uri="{FF2B5EF4-FFF2-40B4-BE49-F238E27FC236}">
                <a16:creationId xmlns:a16="http://schemas.microsoft.com/office/drawing/2014/main" id="{961CCF23-62BC-FA97-7CFC-8E9F3428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631950"/>
            <a:ext cx="468947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400"/>
              <a:t>Le </a:t>
            </a:r>
            <a:r>
              <a:rPr lang="fr-FR" altLang="fr-FR" sz="2400" b="1"/>
              <a:t>chameau</a:t>
            </a:r>
            <a:r>
              <a:rPr lang="fr-FR" altLang="fr-FR" sz="2400"/>
              <a:t> a un </a:t>
            </a:r>
            <a:r>
              <a:rPr lang="fr-FR" altLang="fr-FR" sz="2400" b="1"/>
              <a:t>beau</a:t>
            </a:r>
            <a:r>
              <a:rPr lang="fr-FR" altLang="fr-FR" sz="2400"/>
              <a:t> </a:t>
            </a:r>
            <a:r>
              <a:rPr lang="fr-FR" altLang="fr-FR" sz="2400" b="1"/>
              <a:t>b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nnet</a:t>
            </a:r>
            <a:r>
              <a:rPr lang="fr-FR" altLang="fr-FR" sz="240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400"/>
              <a:t>Le </a:t>
            </a:r>
            <a:r>
              <a:rPr lang="fr-FR" altLang="fr-FR" sz="2400" b="1"/>
              <a:t>c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chon</a:t>
            </a:r>
            <a:r>
              <a:rPr lang="fr-FR" altLang="fr-FR" sz="2400"/>
              <a:t> </a:t>
            </a:r>
            <a:r>
              <a:rPr lang="fr-FR" altLang="fr-FR" sz="2400" b="1"/>
              <a:t>saute</a:t>
            </a:r>
            <a:r>
              <a:rPr lang="fr-FR" altLang="fr-FR" sz="2400"/>
              <a:t> du </a:t>
            </a:r>
            <a:r>
              <a:rPr lang="fr-FR" altLang="fr-FR" sz="2400" b="1"/>
              <a:t>r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cher</a:t>
            </a:r>
            <a:r>
              <a:rPr lang="fr-FR" altLang="fr-FR" sz="2400"/>
              <a:t>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400"/>
              <a:t>mais l’</a:t>
            </a:r>
            <a:r>
              <a:rPr lang="fr-FR" altLang="fr-FR" sz="2400" b="1"/>
              <a:t>escarg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t</a:t>
            </a:r>
            <a:r>
              <a:rPr lang="fr-FR" altLang="fr-FR" sz="2400"/>
              <a:t> n’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se</a:t>
            </a:r>
            <a:r>
              <a:rPr lang="fr-FR" altLang="fr-FR" sz="2400"/>
              <a:t> pas. </a:t>
            </a:r>
          </a:p>
        </p:txBody>
      </p:sp>
      <p:pic>
        <p:nvPicPr>
          <p:cNvPr id="27659" name="Image 14">
            <a:extLst>
              <a:ext uri="{FF2B5EF4-FFF2-40B4-BE49-F238E27FC236}">
                <a16:creationId xmlns:a16="http://schemas.microsoft.com/office/drawing/2014/main" id="{316293DA-5AFF-29EE-299D-687A9EB5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4387850"/>
            <a:ext cx="327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Image 18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BC2804B5-AD7C-EC24-438F-CC7BD659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422275"/>
            <a:ext cx="90646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ZoneTexte 2">
            <a:extLst>
              <a:ext uri="{FF2B5EF4-FFF2-40B4-BE49-F238E27FC236}">
                <a16:creationId xmlns:a16="http://schemas.microsoft.com/office/drawing/2014/main" id="{9833E032-7C53-DDB4-7D37-B8F3FC9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4892675"/>
            <a:ext cx="1260475" cy="815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Trebuchet MS" panose="020B0603020202020204" pitchFamily="34" charset="0"/>
              </a:rPr>
              <a:t>o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b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o</a:t>
            </a:r>
            <a:r>
              <a:rPr lang="fr-FR" altLang="fr-FR" sz="1800">
                <a:latin typeface="Trebuchet MS" panose="020B0603020202020204" pitchFamily="34" charset="0"/>
              </a:rPr>
              <a:t>nnet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73E28B-0BD6-7798-5B99-6C9DC2666A6F}"/>
              </a:ext>
            </a:extLst>
          </p:cNvPr>
          <p:cNvSpPr/>
          <p:nvPr/>
        </p:nvSpPr>
        <p:spPr>
          <a:xfrm>
            <a:off x="5454650" y="1982788"/>
            <a:ext cx="92075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C0DADB-CC01-39BE-D303-F0DC1C2E11C8}"/>
              </a:ext>
            </a:extLst>
          </p:cNvPr>
          <p:cNvSpPr/>
          <p:nvPr/>
        </p:nvSpPr>
        <p:spPr>
          <a:xfrm>
            <a:off x="2890838" y="2749550"/>
            <a:ext cx="93345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4F64EC-2BC6-1342-831C-D905FA1346CC}"/>
              </a:ext>
            </a:extLst>
          </p:cNvPr>
          <p:cNvSpPr/>
          <p:nvPr/>
        </p:nvSpPr>
        <p:spPr>
          <a:xfrm>
            <a:off x="4992688" y="2749550"/>
            <a:ext cx="873125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E79F00-7E0F-817B-5F56-437ECECACFA6}"/>
              </a:ext>
            </a:extLst>
          </p:cNvPr>
          <p:cNvSpPr/>
          <p:nvPr/>
        </p:nvSpPr>
        <p:spPr>
          <a:xfrm>
            <a:off x="3365500" y="3565525"/>
            <a:ext cx="1100138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7B5056-E5BF-EE65-46FF-B5A447121E47}"/>
              </a:ext>
            </a:extLst>
          </p:cNvPr>
          <p:cNvSpPr/>
          <p:nvPr/>
        </p:nvSpPr>
        <p:spPr>
          <a:xfrm>
            <a:off x="4752975" y="3562350"/>
            <a:ext cx="477838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31">
            <a:extLst>
              <a:ext uri="{FF2B5EF4-FFF2-40B4-BE49-F238E27FC236}">
                <a16:creationId xmlns:a16="http://schemas.microsoft.com/office/drawing/2014/main" id="{74F5FC56-697A-EAF8-4F27-64D6F3F5C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 15">
            <a:extLst>
              <a:ext uri="{FF2B5EF4-FFF2-40B4-BE49-F238E27FC236}">
                <a16:creationId xmlns:a16="http://schemas.microsoft.com/office/drawing/2014/main" id="{A00AB426-4CC2-711B-2FB6-D4CCEA1365E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 34">
            <a:extLst>
              <a:ext uri="{FF2B5EF4-FFF2-40B4-BE49-F238E27FC236}">
                <a16:creationId xmlns:a16="http://schemas.microsoft.com/office/drawing/2014/main" id="{CA81FD40-0608-9E46-B481-FCBCA882FC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37">
            <a:extLst>
              <a:ext uri="{FF2B5EF4-FFF2-40B4-BE49-F238E27FC236}">
                <a16:creationId xmlns:a16="http://schemas.microsoft.com/office/drawing/2014/main" id="{6FE01017-CF96-3A9E-5DBB-CC5CCBB1F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ZoneTexte 1">
            <a:extLst>
              <a:ext uri="{FF2B5EF4-FFF2-40B4-BE49-F238E27FC236}">
                <a16:creationId xmlns:a16="http://schemas.microsoft.com/office/drawing/2014/main" id="{99F93960-7941-8E51-F0D9-69E489662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29703" name="Image 3">
            <a:extLst>
              <a:ext uri="{FF2B5EF4-FFF2-40B4-BE49-F238E27FC236}">
                <a16:creationId xmlns:a16="http://schemas.microsoft.com/office/drawing/2014/main" id="{0DCF6A27-7296-6588-AD14-3EFF45373A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 1">
            <a:extLst>
              <a:ext uri="{FF2B5EF4-FFF2-40B4-BE49-F238E27FC236}">
                <a16:creationId xmlns:a16="http://schemas.microsoft.com/office/drawing/2014/main" id="{CDAE3856-5A3C-4720-AA13-CA8999F38A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D5C52AB-037C-F5D0-61A7-6EAC02799A54}"/>
              </a:ext>
            </a:extLst>
          </p:cNvPr>
          <p:cNvSpPr txBox="1"/>
          <p:nvPr/>
        </p:nvSpPr>
        <p:spPr>
          <a:xfrm>
            <a:off x="1930400" y="4359275"/>
            <a:ext cx="5205413" cy="1439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Le son       peut s’écrire </a:t>
            </a:r>
          </a:p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      </a:t>
            </a:r>
          </a:p>
          <a:p>
            <a:pPr algn="ctr">
              <a:spcBef>
                <a:spcPts val="600"/>
              </a:spcBef>
              <a:defRPr/>
            </a:pPr>
            <a:endParaRPr lang="fr-FR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29706" name="ZoneTexte 1">
            <a:extLst>
              <a:ext uri="{FF2B5EF4-FFF2-40B4-BE49-F238E27FC236}">
                <a16:creationId xmlns:a16="http://schemas.microsoft.com/office/drawing/2014/main" id="{96437162-F03B-CDC3-5344-D30678D41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631950"/>
            <a:ext cx="468947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400"/>
              <a:t>Le </a:t>
            </a:r>
            <a:r>
              <a:rPr lang="fr-FR" altLang="fr-FR" sz="2400" b="1"/>
              <a:t>chameau</a:t>
            </a:r>
            <a:r>
              <a:rPr lang="fr-FR" altLang="fr-FR" sz="2400"/>
              <a:t> a un </a:t>
            </a:r>
            <a:r>
              <a:rPr lang="fr-FR" altLang="fr-FR" sz="2400" b="1"/>
              <a:t>beau</a:t>
            </a:r>
            <a:r>
              <a:rPr lang="fr-FR" altLang="fr-FR" sz="2400"/>
              <a:t> </a:t>
            </a:r>
            <a:r>
              <a:rPr lang="fr-FR" altLang="fr-FR" sz="2400" b="1"/>
              <a:t>b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nnet</a:t>
            </a:r>
            <a:r>
              <a:rPr lang="fr-FR" altLang="fr-FR" sz="240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400"/>
              <a:t>Le </a:t>
            </a:r>
            <a:r>
              <a:rPr lang="fr-FR" altLang="fr-FR" sz="2400" b="1"/>
              <a:t>c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chon</a:t>
            </a:r>
            <a:r>
              <a:rPr lang="fr-FR" altLang="fr-FR" sz="2400"/>
              <a:t> </a:t>
            </a:r>
            <a:r>
              <a:rPr lang="fr-FR" altLang="fr-FR" sz="2400" b="1"/>
              <a:t>s</a:t>
            </a:r>
            <a:r>
              <a:rPr lang="fr-FR" altLang="fr-FR" sz="2400" b="1">
                <a:solidFill>
                  <a:srgbClr val="0070C0"/>
                </a:solidFill>
              </a:rPr>
              <a:t>au</a:t>
            </a:r>
            <a:r>
              <a:rPr lang="fr-FR" altLang="fr-FR" sz="2400" b="1"/>
              <a:t>te</a:t>
            </a:r>
            <a:r>
              <a:rPr lang="fr-FR" altLang="fr-FR" sz="2400"/>
              <a:t> du </a:t>
            </a:r>
            <a:r>
              <a:rPr lang="fr-FR" altLang="fr-FR" sz="2400" b="1"/>
              <a:t>r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cher</a:t>
            </a:r>
            <a:r>
              <a:rPr lang="fr-FR" altLang="fr-FR" sz="2400"/>
              <a:t>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400"/>
              <a:t>mais l’</a:t>
            </a:r>
            <a:r>
              <a:rPr lang="fr-FR" altLang="fr-FR" sz="2400" b="1"/>
              <a:t>escarg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t</a:t>
            </a:r>
            <a:r>
              <a:rPr lang="fr-FR" altLang="fr-FR" sz="2400"/>
              <a:t> n’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se</a:t>
            </a:r>
            <a:r>
              <a:rPr lang="fr-FR" altLang="fr-FR" sz="2400"/>
              <a:t> pas. </a:t>
            </a:r>
          </a:p>
        </p:txBody>
      </p:sp>
      <p:pic>
        <p:nvPicPr>
          <p:cNvPr id="29707" name="Image 14">
            <a:extLst>
              <a:ext uri="{FF2B5EF4-FFF2-40B4-BE49-F238E27FC236}">
                <a16:creationId xmlns:a16="http://schemas.microsoft.com/office/drawing/2014/main" id="{A73AB5CE-7C3D-B850-5071-835A69A0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4387850"/>
            <a:ext cx="327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Image 18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F7990E79-1C88-F69C-E4B0-6FE1F99A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422275"/>
            <a:ext cx="90646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ZoneTexte 2">
            <a:extLst>
              <a:ext uri="{FF2B5EF4-FFF2-40B4-BE49-F238E27FC236}">
                <a16:creationId xmlns:a16="http://schemas.microsoft.com/office/drawing/2014/main" id="{0334CB51-3081-3292-EABA-338410BCA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4892675"/>
            <a:ext cx="1260475" cy="815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Trebuchet MS" panose="020B0603020202020204" pitchFamily="34" charset="0"/>
              </a:rPr>
              <a:t>o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b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o</a:t>
            </a:r>
            <a:r>
              <a:rPr lang="fr-FR" altLang="fr-FR" sz="1800">
                <a:latin typeface="Trebuchet MS" panose="020B0603020202020204" pitchFamily="34" charset="0"/>
              </a:rPr>
              <a:t>nnet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9058B6-B706-0020-9B52-045EC5D80FC4}"/>
              </a:ext>
            </a:extLst>
          </p:cNvPr>
          <p:cNvSpPr/>
          <p:nvPr/>
        </p:nvSpPr>
        <p:spPr>
          <a:xfrm>
            <a:off x="5454650" y="1982788"/>
            <a:ext cx="92075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C36A7-9C7F-874C-B65A-B06F0C1980E1}"/>
              </a:ext>
            </a:extLst>
          </p:cNvPr>
          <p:cNvSpPr/>
          <p:nvPr/>
        </p:nvSpPr>
        <p:spPr>
          <a:xfrm>
            <a:off x="2890838" y="2749550"/>
            <a:ext cx="93345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9004C9-609B-6A56-B270-9803ED78F03A}"/>
              </a:ext>
            </a:extLst>
          </p:cNvPr>
          <p:cNvSpPr/>
          <p:nvPr/>
        </p:nvSpPr>
        <p:spPr>
          <a:xfrm>
            <a:off x="4992688" y="2749550"/>
            <a:ext cx="873125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A8368A-C78D-CEF3-46EE-2ED7D16B7DDD}"/>
              </a:ext>
            </a:extLst>
          </p:cNvPr>
          <p:cNvSpPr/>
          <p:nvPr/>
        </p:nvSpPr>
        <p:spPr>
          <a:xfrm>
            <a:off x="3365500" y="3565525"/>
            <a:ext cx="1100138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66CA9-219F-5533-5A9E-26614FAE88DE}"/>
              </a:ext>
            </a:extLst>
          </p:cNvPr>
          <p:cNvSpPr/>
          <p:nvPr/>
        </p:nvSpPr>
        <p:spPr>
          <a:xfrm>
            <a:off x="4752975" y="3562350"/>
            <a:ext cx="477838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9715" name="ZoneTexte 2">
            <a:extLst>
              <a:ext uri="{FF2B5EF4-FFF2-40B4-BE49-F238E27FC236}">
                <a16:creationId xmlns:a16="http://schemas.microsoft.com/office/drawing/2014/main" id="{F6375E04-3951-1DC0-B8A0-BA71226AD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4892675"/>
            <a:ext cx="1260475" cy="815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2400" b="1">
                <a:solidFill>
                  <a:srgbClr val="0070C0"/>
                </a:solidFill>
                <a:latin typeface="Trebuchet MS" panose="020B0603020202020204" pitchFamily="34" charset="0"/>
              </a:rPr>
              <a:t>au</a:t>
            </a:r>
            <a:endParaRPr lang="fr-FR" altLang="fr-FR" sz="1800" b="1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s</a:t>
            </a:r>
            <a:r>
              <a:rPr lang="fr-FR" altLang="fr-FR" sz="1800" b="1">
                <a:solidFill>
                  <a:srgbClr val="0070C0"/>
                </a:solidFill>
                <a:latin typeface="Trebuchet MS" panose="020B0603020202020204" pitchFamily="34" charset="0"/>
              </a:rPr>
              <a:t>au</a:t>
            </a:r>
            <a:r>
              <a:rPr lang="fr-FR" altLang="fr-FR" sz="1800">
                <a:latin typeface="Trebuchet MS" panose="020B0603020202020204" pitchFamily="34" charset="0"/>
              </a:rPr>
              <a:t>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C2D665-0E0B-BEFF-30C9-2FC5A74EAA93}"/>
              </a:ext>
            </a:extLst>
          </p:cNvPr>
          <p:cNvSpPr/>
          <p:nvPr/>
        </p:nvSpPr>
        <p:spPr>
          <a:xfrm>
            <a:off x="3897313" y="2749550"/>
            <a:ext cx="703262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31">
            <a:extLst>
              <a:ext uri="{FF2B5EF4-FFF2-40B4-BE49-F238E27FC236}">
                <a16:creationId xmlns:a16="http://schemas.microsoft.com/office/drawing/2014/main" id="{D73AC228-74C4-DE3F-C381-B1955B638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 15">
            <a:extLst>
              <a:ext uri="{FF2B5EF4-FFF2-40B4-BE49-F238E27FC236}">
                <a16:creationId xmlns:a16="http://schemas.microsoft.com/office/drawing/2014/main" id="{52946D79-853E-E004-CABB-A699AAB8E42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 34">
            <a:extLst>
              <a:ext uri="{FF2B5EF4-FFF2-40B4-BE49-F238E27FC236}">
                <a16:creationId xmlns:a16="http://schemas.microsoft.com/office/drawing/2014/main" id="{74F26427-45CF-0CEC-67EC-4F53E9F4C8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 37">
            <a:extLst>
              <a:ext uri="{FF2B5EF4-FFF2-40B4-BE49-F238E27FC236}">
                <a16:creationId xmlns:a16="http://schemas.microsoft.com/office/drawing/2014/main" id="{C80C22C5-9567-B4D4-9EEC-0B1CC085C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ZoneTexte 1">
            <a:extLst>
              <a:ext uri="{FF2B5EF4-FFF2-40B4-BE49-F238E27FC236}">
                <a16:creationId xmlns:a16="http://schemas.microsoft.com/office/drawing/2014/main" id="{04F947A5-A088-3411-D181-60ABB3EED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31751" name="Image 3">
            <a:extLst>
              <a:ext uri="{FF2B5EF4-FFF2-40B4-BE49-F238E27FC236}">
                <a16:creationId xmlns:a16="http://schemas.microsoft.com/office/drawing/2014/main" id="{92ADDADE-BCB7-6013-5F50-BF9F4B56F9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Image 1">
            <a:extLst>
              <a:ext uri="{FF2B5EF4-FFF2-40B4-BE49-F238E27FC236}">
                <a16:creationId xmlns:a16="http://schemas.microsoft.com/office/drawing/2014/main" id="{1C48B1D4-65E9-084E-4DB2-3E45C21EBD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33AC234-58C5-8869-9CD0-9B73D6FE8B81}"/>
              </a:ext>
            </a:extLst>
          </p:cNvPr>
          <p:cNvSpPr txBox="1"/>
          <p:nvPr/>
        </p:nvSpPr>
        <p:spPr>
          <a:xfrm>
            <a:off x="1930400" y="4359275"/>
            <a:ext cx="5205413" cy="1439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Le son       peut s’écrire </a:t>
            </a:r>
          </a:p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      </a:t>
            </a:r>
          </a:p>
          <a:p>
            <a:pPr algn="ctr">
              <a:spcBef>
                <a:spcPts val="600"/>
              </a:spcBef>
              <a:defRPr/>
            </a:pPr>
            <a:endParaRPr lang="fr-FR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31754" name="ZoneTexte 1">
            <a:extLst>
              <a:ext uri="{FF2B5EF4-FFF2-40B4-BE49-F238E27FC236}">
                <a16:creationId xmlns:a16="http://schemas.microsoft.com/office/drawing/2014/main" id="{58B30E90-D1A2-7EC3-ED3D-CC1A4E0C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631950"/>
            <a:ext cx="468947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400"/>
              <a:t>Le </a:t>
            </a:r>
            <a:r>
              <a:rPr lang="fr-FR" altLang="fr-FR" sz="2400" b="1"/>
              <a:t>cham</a:t>
            </a:r>
            <a:r>
              <a:rPr lang="fr-FR" altLang="fr-FR" sz="2400" b="1">
                <a:solidFill>
                  <a:srgbClr val="00B050"/>
                </a:solidFill>
              </a:rPr>
              <a:t>eau</a:t>
            </a:r>
            <a:r>
              <a:rPr lang="fr-FR" altLang="fr-FR" sz="2400"/>
              <a:t> a un </a:t>
            </a:r>
            <a:r>
              <a:rPr lang="fr-FR" altLang="fr-FR" sz="2400" b="1"/>
              <a:t>b</a:t>
            </a:r>
            <a:r>
              <a:rPr lang="fr-FR" altLang="fr-FR" sz="2400" b="1">
                <a:solidFill>
                  <a:srgbClr val="00B050"/>
                </a:solidFill>
              </a:rPr>
              <a:t>eau</a:t>
            </a:r>
            <a:r>
              <a:rPr lang="fr-FR" altLang="fr-FR" sz="2400"/>
              <a:t> </a:t>
            </a:r>
            <a:r>
              <a:rPr lang="fr-FR" altLang="fr-FR" sz="2400" b="1"/>
              <a:t>b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nnet</a:t>
            </a:r>
            <a:r>
              <a:rPr lang="fr-FR" altLang="fr-FR" sz="240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400"/>
              <a:t>Le </a:t>
            </a:r>
            <a:r>
              <a:rPr lang="fr-FR" altLang="fr-FR" sz="2400" b="1"/>
              <a:t>c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chon</a:t>
            </a:r>
            <a:r>
              <a:rPr lang="fr-FR" altLang="fr-FR" sz="2400"/>
              <a:t> </a:t>
            </a:r>
            <a:r>
              <a:rPr lang="fr-FR" altLang="fr-FR" sz="2400" b="1"/>
              <a:t>s</a:t>
            </a:r>
            <a:r>
              <a:rPr lang="fr-FR" altLang="fr-FR" sz="2400" b="1">
                <a:solidFill>
                  <a:srgbClr val="0070C0"/>
                </a:solidFill>
              </a:rPr>
              <a:t>au</a:t>
            </a:r>
            <a:r>
              <a:rPr lang="fr-FR" altLang="fr-FR" sz="2400" b="1"/>
              <a:t>te</a:t>
            </a:r>
            <a:r>
              <a:rPr lang="fr-FR" altLang="fr-FR" sz="2400"/>
              <a:t> du </a:t>
            </a:r>
            <a:r>
              <a:rPr lang="fr-FR" altLang="fr-FR" sz="2400" b="1"/>
              <a:t>r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cher</a:t>
            </a:r>
            <a:r>
              <a:rPr lang="fr-FR" altLang="fr-FR" sz="2400"/>
              <a:t>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400"/>
              <a:t>mais l’</a:t>
            </a:r>
            <a:r>
              <a:rPr lang="fr-FR" altLang="fr-FR" sz="2400" b="1"/>
              <a:t>escarg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t</a:t>
            </a:r>
            <a:r>
              <a:rPr lang="fr-FR" altLang="fr-FR" sz="2400"/>
              <a:t> n’</a:t>
            </a:r>
            <a:r>
              <a:rPr lang="fr-FR" altLang="fr-FR" sz="2400" b="1">
                <a:solidFill>
                  <a:srgbClr val="FF0000"/>
                </a:solidFill>
              </a:rPr>
              <a:t>o</a:t>
            </a:r>
            <a:r>
              <a:rPr lang="fr-FR" altLang="fr-FR" sz="2400" b="1"/>
              <a:t>se</a:t>
            </a:r>
            <a:r>
              <a:rPr lang="fr-FR" altLang="fr-FR" sz="2400"/>
              <a:t> pas. </a:t>
            </a:r>
          </a:p>
        </p:txBody>
      </p:sp>
      <p:pic>
        <p:nvPicPr>
          <p:cNvPr id="31755" name="Image 14">
            <a:extLst>
              <a:ext uri="{FF2B5EF4-FFF2-40B4-BE49-F238E27FC236}">
                <a16:creationId xmlns:a16="http://schemas.microsoft.com/office/drawing/2014/main" id="{C9F80DCB-8E0F-AD90-DD77-55B6CE67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4387850"/>
            <a:ext cx="327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Image 18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0751D785-B814-9F78-1581-FA30D918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422275"/>
            <a:ext cx="90646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ZoneTexte 2">
            <a:extLst>
              <a:ext uri="{FF2B5EF4-FFF2-40B4-BE49-F238E27FC236}">
                <a16:creationId xmlns:a16="http://schemas.microsoft.com/office/drawing/2014/main" id="{FC73DBCE-A8CD-FC0D-70AB-AB5760AFE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4892675"/>
            <a:ext cx="1260475" cy="815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Trebuchet MS" panose="020B0603020202020204" pitchFamily="34" charset="0"/>
              </a:rPr>
              <a:t>o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b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o</a:t>
            </a:r>
            <a:r>
              <a:rPr lang="fr-FR" altLang="fr-FR" sz="1800">
                <a:latin typeface="Trebuchet MS" panose="020B0603020202020204" pitchFamily="34" charset="0"/>
              </a:rPr>
              <a:t>nnet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565EE9-8F61-147F-3919-A3F6654B376B}"/>
              </a:ext>
            </a:extLst>
          </p:cNvPr>
          <p:cNvSpPr/>
          <p:nvPr/>
        </p:nvSpPr>
        <p:spPr>
          <a:xfrm>
            <a:off x="5454650" y="1982788"/>
            <a:ext cx="92075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1D64CB-1337-1744-58B6-0B4DBA32CDDA}"/>
              </a:ext>
            </a:extLst>
          </p:cNvPr>
          <p:cNvSpPr/>
          <p:nvPr/>
        </p:nvSpPr>
        <p:spPr>
          <a:xfrm>
            <a:off x="2890838" y="2749550"/>
            <a:ext cx="93345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B8E21-8143-2304-D1CE-ECF6DDCF0C87}"/>
              </a:ext>
            </a:extLst>
          </p:cNvPr>
          <p:cNvSpPr/>
          <p:nvPr/>
        </p:nvSpPr>
        <p:spPr>
          <a:xfrm>
            <a:off x="4992688" y="2749550"/>
            <a:ext cx="873125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F01C63-7D03-C28D-062E-5E9D52A46141}"/>
              </a:ext>
            </a:extLst>
          </p:cNvPr>
          <p:cNvSpPr/>
          <p:nvPr/>
        </p:nvSpPr>
        <p:spPr>
          <a:xfrm>
            <a:off x="3365500" y="3565525"/>
            <a:ext cx="1100138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2DB3E9-2636-F3B1-CE0D-13379267A57C}"/>
              </a:ext>
            </a:extLst>
          </p:cNvPr>
          <p:cNvSpPr/>
          <p:nvPr/>
        </p:nvSpPr>
        <p:spPr>
          <a:xfrm>
            <a:off x="4752975" y="3562350"/>
            <a:ext cx="477838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763" name="ZoneTexte 2">
            <a:extLst>
              <a:ext uri="{FF2B5EF4-FFF2-40B4-BE49-F238E27FC236}">
                <a16:creationId xmlns:a16="http://schemas.microsoft.com/office/drawing/2014/main" id="{C815E07B-6D56-270E-7407-487D5AADC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4892675"/>
            <a:ext cx="1260475" cy="815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2400" b="1">
                <a:solidFill>
                  <a:srgbClr val="0070C0"/>
                </a:solidFill>
                <a:latin typeface="Trebuchet MS" panose="020B0603020202020204" pitchFamily="34" charset="0"/>
              </a:rPr>
              <a:t>au</a:t>
            </a:r>
            <a:endParaRPr lang="fr-FR" altLang="fr-FR" sz="1800" b="1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s</a:t>
            </a:r>
            <a:r>
              <a:rPr lang="fr-FR" altLang="fr-FR" sz="1800" b="1">
                <a:solidFill>
                  <a:srgbClr val="0070C0"/>
                </a:solidFill>
                <a:latin typeface="Trebuchet MS" panose="020B0603020202020204" pitchFamily="34" charset="0"/>
              </a:rPr>
              <a:t>au</a:t>
            </a:r>
            <a:r>
              <a:rPr lang="fr-FR" altLang="fr-FR" sz="1800">
                <a:latin typeface="Trebuchet MS" panose="020B0603020202020204" pitchFamily="34" charset="0"/>
              </a:rPr>
              <a:t>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D88852-2844-A69F-ECC1-F8715EADB706}"/>
              </a:ext>
            </a:extLst>
          </p:cNvPr>
          <p:cNvSpPr/>
          <p:nvPr/>
        </p:nvSpPr>
        <p:spPr>
          <a:xfrm>
            <a:off x="3897313" y="2749550"/>
            <a:ext cx="703262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765" name="ZoneTexte 2">
            <a:extLst>
              <a:ext uri="{FF2B5EF4-FFF2-40B4-BE49-F238E27FC236}">
                <a16:creationId xmlns:a16="http://schemas.microsoft.com/office/drawing/2014/main" id="{1C95B29E-5B86-DCFE-C2B8-641746F66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8" y="4892675"/>
            <a:ext cx="1260475" cy="815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2400" b="1">
                <a:solidFill>
                  <a:srgbClr val="00B050"/>
                </a:solidFill>
                <a:latin typeface="Trebuchet MS" panose="020B0603020202020204" pitchFamily="34" charset="0"/>
              </a:rPr>
              <a:t>eau</a:t>
            </a:r>
            <a:endParaRPr lang="fr-FR" altLang="fr-FR" sz="1800" b="1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cham</a:t>
            </a:r>
            <a:r>
              <a:rPr lang="fr-FR" altLang="fr-FR" sz="1800" b="1">
                <a:solidFill>
                  <a:srgbClr val="00B050"/>
                </a:solidFill>
                <a:latin typeface="Trebuchet MS" panose="020B0603020202020204" pitchFamily="34" charset="0"/>
              </a:rPr>
              <a:t>eau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E43CD-D7FA-51DB-1085-04011FBA871E}"/>
              </a:ext>
            </a:extLst>
          </p:cNvPr>
          <p:cNvSpPr/>
          <p:nvPr/>
        </p:nvSpPr>
        <p:spPr>
          <a:xfrm>
            <a:off x="2881313" y="1982788"/>
            <a:ext cx="1243012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F1850E-D546-1867-F57B-8A973A1A02E0}"/>
              </a:ext>
            </a:extLst>
          </p:cNvPr>
          <p:cNvSpPr/>
          <p:nvPr/>
        </p:nvSpPr>
        <p:spPr>
          <a:xfrm>
            <a:off x="4719638" y="1978025"/>
            <a:ext cx="709612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1">
            <a:extLst>
              <a:ext uri="{FF2B5EF4-FFF2-40B4-BE49-F238E27FC236}">
                <a16:creationId xmlns:a16="http://schemas.microsoft.com/office/drawing/2014/main" id="{7FF5A7A9-8109-FB43-5355-E6F32875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5">
            <a:extLst>
              <a:ext uri="{FF2B5EF4-FFF2-40B4-BE49-F238E27FC236}">
                <a16:creationId xmlns:a16="http://schemas.microsoft.com/office/drawing/2014/main" id="{39E89ABD-674A-4520-257A-E48F165C41E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4">
            <a:extLst>
              <a:ext uri="{FF2B5EF4-FFF2-40B4-BE49-F238E27FC236}">
                <a16:creationId xmlns:a16="http://schemas.microsoft.com/office/drawing/2014/main" id="{6DC6719B-B487-61FD-10B9-33D8A9A482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1">
            <a:extLst>
              <a:ext uri="{FF2B5EF4-FFF2-40B4-BE49-F238E27FC236}">
                <a16:creationId xmlns:a16="http://schemas.microsoft.com/office/drawing/2014/main" id="{FA0A935F-E92C-2386-2BD8-0150BA1D0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E9FFE13C-CB9F-3137-4E45-FC3D29095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>
            <a:extLst>
              <a:ext uri="{FF2B5EF4-FFF2-40B4-BE49-F238E27FC236}">
                <a16:creationId xmlns:a16="http://schemas.microsoft.com/office/drawing/2014/main" id="{B78E43C4-E4F8-9F98-9510-A3DDB4B5A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629FD4-D669-F18E-E3CA-1EB34FF17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946650"/>
            <a:ext cx="9413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397F25AE-2FAB-6838-081E-768F23BA0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5032375"/>
            <a:ext cx="2935287" cy="776288"/>
          </a:xfrm>
          <a:prstGeom prst="wedgeRoundRectCallout">
            <a:avLst>
              <a:gd name="adj1" fmla="val 63267"/>
              <a:gd name="adj2" fmla="val -7944"/>
              <a:gd name="adj3" fmla="val 16667"/>
            </a:avLst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Cherche et observe les verbes conjugués.</a:t>
            </a:r>
          </a:p>
        </p:txBody>
      </p:sp>
      <p:pic>
        <p:nvPicPr>
          <p:cNvPr id="8" name="Image 37">
            <a:extLst>
              <a:ext uri="{FF2B5EF4-FFF2-40B4-BE49-F238E27FC236}">
                <a16:creationId xmlns:a16="http://schemas.microsoft.com/office/drawing/2014/main" id="{83C18C3D-3CCD-CEFC-E6FF-A613BD60E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">
            <a:extLst>
              <a:ext uri="{FF2B5EF4-FFF2-40B4-BE49-F238E27FC236}">
                <a16:creationId xmlns:a16="http://schemas.microsoft.com/office/drawing/2014/main" id="{BABBB9F5-0573-B8CD-F67D-C0B4976FD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1671788"/>
            <a:ext cx="6800850" cy="31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Le chameau a un beau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Le cochon saute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mais l’escargot n’ose pas. </a:t>
            </a:r>
          </a:p>
        </p:txBody>
      </p:sp>
    </p:spTree>
    <p:extLst>
      <p:ext uri="{BB962C8B-B14F-4D97-AF65-F5344CB8AC3E}">
        <p14:creationId xmlns:p14="http://schemas.microsoft.com/office/powerpoint/2010/main" val="159965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1">
            <a:extLst>
              <a:ext uri="{FF2B5EF4-FFF2-40B4-BE49-F238E27FC236}">
                <a16:creationId xmlns:a16="http://schemas.microsoft.com/office/drawing/2014/main" id="{DEE2957F-3071-4AF2-73BA-B9C285AAA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5">
            <a:extLst>
              <a:ext uri="{FF2B5EF4-FFF2-40B4-BE49-F238E27FC236}">
                <a16:creationId xmlns:a16="http://schemas.microsoft.com/office/drawing/2014/main" id="{81C8C751-FAB1-65A3-DCF8-F6475274DA5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4">
            <a:extLst>
              <a:ext uri="{FF2B5EF4-FFF2-40B4-BE49-F238E27FC236}">
                <a16:creationId xmlns:a16="http://schemas.microsoft.com/office/drawing/2014/main" id="{27ABFCCA-9A47-66E2-2AD7-712CA54685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1">
            <a:extLst>
              <a:ext uri="{FF2B5EF4-FFF2-40B4-BE49-F238E27FC236}">
                <a16:creationId xmlns:a16="http://schemas.microsoft.com/office/drawing/2014/main" id="{316FD3C5-E892-DA66-40BF-3A9A6F876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EA2DAC12-B949-A9EB-A7D7-54E6F83C7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>
            <a:extLst>
              <a:ext uri="{FF2B5EF4-FFF2-40B4-BE49-F238E27FC236}">
                <a16:creationId xmlns:a16="http://schemas.microsoft.com/office/drawing/2014/main" id="{C923954D-E7A1-AABE-233E-4DEFA2A64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C654EB57-D133-0556-3894-E04B159C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579438"/>
            <a:ext cx="9112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4D0E4F07-553B-85DA-1F89-06932A88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1168400"/>
            <a:ext cx="4997450" cy="457200"/>
          </a:xfrm>
          <a:prstGeom prst="wedgeRoundRectCallout">
            <a:avLst>
              <a:gd name="adj1" fmla="val -56052"/>
              <a:gd name="adj2" fmla="val -4452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Cherche le </a:t>
            </a:r>
            <a:r>
              <a:rPr lang="fr-FR" altLang="fr-FR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sujet</a:t>
            </a: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ces </a:t>
            </a:r>
            <a:r>
              <a:rPr lang="fr-FR" alt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verbes conjugués</a:t>
            </a: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12" name="Image 37">
            <a:extLst>
              <a:ext uri="{FF2B5EF4-FFF2-40B4-BE49-F238E27FC236}">
                <a16:creationId xmlns:a16="http://schemas.microsoft.com/office/drawing/2014/main" id="{1E0DFAA6-5E19-2960-78C2-3CDDD46E5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">
            <a:extLst>
              <a:ext uri="{FF2B5EF4-FFF2-40B4-BE49-F238E27FC236}">
                <a16:creationId xmlns:a16="http://schemas.microsoft.com/office/drawing/2014/main" id="{D883AF03-6573-11EC-3475-9B97C25AA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1671788"/>
            <a:ext cx="6800850" cy="31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Le chameau a un beau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Le cochon </a:t>
            </a:r>
            <a:r>
              <a:rPr lang="fr-FR" altLang="fr-FR" b="1" dirty="0"/>
              <a:t>saut</a:t>
            </a:r>
            <a:r>
              <a:rPr lang="fr-FR" altLang="fr-FR" b="1" dirty="0">
                <a:solidFill>
                  <a:srgbClr val="FF0000"/>
                </a:solidFill>
              </a:rPr>
              <a:t>e</a:t>
            </a:r>
            <a:r>
              <a:rPr lang="fr-FR" altLang="fr-FR" dirty="0"/>
              <a:t>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mais l’escargot n’</a:t>
            </a:r>
            <a:r>
              <a:rPr lang="fr-FR" altLang="fr-FR" b="1" dirty="0"/>
              <a:t>os</a:t>
            </a:r>
            <a:r>
              <a:rPr lang="fr-FR" altLang="fr-FR" b="1" dirty="0">
                <a:solidFill>
                  <a:srgbClr val="FF0000"/>
                </a:solidFill>
              </a:rPr>
              <a:t>e</a:t>
            </a:r>
            <a:r>
              <a:rPr lang="fr-FR" altLang="fr-FR" dirty="0"/>
              <a:t> pas. </a:t>
            </a:r>
          </a:p>
        </p:txBody>
      </p:sp>
    </p:spTree>
    <p:extLst>
      <p:ext uri="{BB962C8B-B14F-4D97-AF65-F5344CB8AC3E}">
        <p14:creationId xmlns:p14="http://schemas.microsoft.com/office/powerpoint/2010/main" val="121574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1">
            <a:extLst>
              <a:ext uri="{FF2B5EF4-FFF2-40B4-BE49-F238E27FC236}">
                <a16:creationId xmlns:a16="http://schemas.microsoft.com/office/drawing/2014/main" id="{40695685-A4AB-F381-13D3-295AA7B5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5">
            <a:extLst>
              <a:ext uri="{FF2B5EF4-FFF2-40B4-BE49-F238E27FC236}">
                <a16:creationId xmlns:a16="http://schemas.microsoft.com/office/drawing/2014/main" id="{12B76962-8007-AB11-B28B-A5D13292A81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9" descr="Une image contenant jouet, poupée, graphique vectoriel&#10;&#10;Description générée automatiquement">
            <a:extLst>
              <a:ext uri="{FF2B5EF4-FFF2-40B4-BE49-F238E27FC236}">
                <a16:creationId xmlns:a16="http://schemas.microsoft.com/office/drawing/2014/main" id="{7B2DA629-F448-3F43-E2B3-0449279F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816475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4">
            <a:extLst>
              <a:ext uri="{FF2B5EF4-FFF2-40B4-BE49-F238E27FC236}">
                <a16:creationId xmlns:a16="http://schemas.microsoft.com/office/drawing/2014/main" id="{BE01344C-9DEF-774E-3959-650BB5F27C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1">
            <a:extLst>
              <a:ext uri="{FF2B5EF4-FFF2-40B4-BE49-F238E27FC236}">
                <a16:creationId xmlns:a16="http://schemas.microsoft.com/office/drawing/2014/main" id="{CDE5C433-DDA8-CE9A-4958-79984EBDE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2B04C475-69DC-4AC6-3F7B-BD2BCEA89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>
            <a:extLst>
              <a:ext uri="{FF2B5EF4-FFF2-40B4-BE49-F238E27FC236}">
                <a16:creationId xmlns:a16="http://schemas.microsoft.com/office/drawing/2014/main" id="{B7ABC3BF-2133-00B3-8EA5-8736FFEC8A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700500B1-A5A8-5304-1A2A-428A45540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5" y="4999038"/>
            <a:ext cx="1803400" cy="703262"/>
          </a:xfrm>
          <a:prstGeom prst="wedgeRoundRectCallout">
            <a:avLst>
              <a:gd name="adj1" fmla="val 64185"/>
              <a:gd name="adj2" fmla="val 35559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saute </a:t>
            </a:r>
            <a:r>
              <a:rPr lang="fr-FR" altLang="fr-FR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fr-FR" altLang="fr-FR" sz="1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br>
              <a:rPr lang="fr-FR" altLang="fr-FR" sz="800" dirty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ZoneTexte 1">
            <a:extLst>
              <a:ext uri="{FF2B5EF4-FFF2-40B4-BE49-F238E27FC236}">
                <a16:creationId xmlns:a16="http://schemas.microsoft.com/office/drawing/2014/main" id="{344BAA11-5AAA-BC20-270B-46A2AEBFA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1671788"/>
            <a:ext cx="6800850" cy="31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Le chameau a un beau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Le cochon </a:t>
            </a:r>
            <a:r>
              <a:rPr lang="fr-FR" altLang="fr-FR" b="1" dirty="0"/>
              <a:t>saut</a:t>
            </a:r>
            <a:r>
              <a:rPr lang="fr-FR" altLang="fr-FR" b="1" dirty="0">
                <a:solidFill>
                  <a:srgbClr val="FF0000"/>
                </a:solidFill>
              </a:rPr>
              <a:t>e</a:t>
            </a:r>
            <a:r>
              <a:rPr lang="fr-FR" altLang="fr-FR" dirty="0"/>
              <a:t>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mais l’escargot n’</a:t>
            </a:r>
            <a:r>
              <a:rPr lang="fr-FR" altLang="fr-FR" b="1" dirty="0"/>
              <a:t>os</a:t>
            </a:r>
            <a:r>
              <a:rPr lang="fr-FR" altLang="fr-FR" b="1" dirty="0">
                <a:solidFill>
                  <a:srgbClr val="FF0000"/>
                </a:solidFill>
              </a:rPr>
              <a:t>e</a:t>
            </a:r>
            <a:r>
              <a:rPr lang="fr-FR" altLang="fr-FR" dirty="0"/>
              <a:t> pas.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CE6F9F5-1805-CBBD-054D-F22F98811904}"/>
              </a:ext>
            </a:extLst>
          </p:cNvPr>
          <p:cNvSpPr/>
          <p:nvPr/>
        </p:nvSpPr>
        <p:spPr>
          <a:xfrm rot="10800000">
            <a:off x="2082209" y="3413917"/>
            <a:ext cx="1702981" cy="509588"/>
          </a:xfrm>
          <a:prstGeom prst="arc">
            <a:avLst>
              <a:gd name="adj1" fmla="val 1064333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4C5DDC9-8965-7770-4B6C-0B806B776B5C}"/>
              </a:ext>
            </a:extLst>
          </p:cNvPr>
          <p:cNvSpPr/>
          <p:nvPr/>
        </p:nvSpPr>
        <p:spPr>
          <a:xfrm>
            <a:off x="952500" y="3192462"/>
            <a:ext cx="1982086" cy="473075"/>
          </a:xfrm>
          <a:prstGeom prst="ellipse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37">
            <a:extLst>
              <a:ext uri="{FF2B5EF4-FFF2-40B4-BE49-F238E27FC236}">
                <a16:creationId xmlns:a16="http://schemas.microsoft.com/office/drawing/2014/main" id="{D5048C26-3C39-B7DC-CC83-928C90BE92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1">
            <a:extLst>
              <a:ext uri="{FF2B5EF4-FFF2-40B4-BE49-F238E27FC236}">
                <a16:creationId xmlns:a16="http://schemas.microsoft.com/office/drawing/2014/main" id="{4C3332C8-26F1-7963-020C-A515A811B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5">
            <a:extLst>
              <a:ext uri="{FF2B5EF4-FFF2-40B4-BE49-F238E27FC236}">
                <a16:creationId xmlns:a16="http://schemas.microsoft.com/office/drawing/2014/main" id="{4E3A1D93-EAC8-C585-A39E-1F6E6FBA288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9" descr="Une image contenant jouet, poupée, graphique vectoriel&#10;&#10;Description générée automatiquement">
            <a:extLst>
              <a:ext uri="{FF2B5EF4-FFF2-40B4-BE49-F238E27FC236}">
                <a16:creationId xmlns:a16="http://schemas.microsoft.com/office/drawing/2014/main" id="{55B6AB9B-AF9B-6FD5-4974-9498778C1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816475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4">
            <a:extLst>
              <a:ext uri="{FF2B5EF4-FFF2-40B4-BE49-F238E27FC236}">
                <a16:creationId xmlns:a16="http://schemas.microsoft.com/office/drawing/2014/main" id="{AF5AA4F2-B344-E713-C08B-143DCCC91C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1">
            <a:extLst>
              <a:ext uri="{FF2B5EF4-FFF2-40B4-BE49-F238E27FC236}">
                <a16:creationId xmlns:a16="http://schemas.microsoft.com/office/drawing/2014/main" id="{2E8CB368-541E-11A9-0230-D344C7F4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48F8F4A4-FFAF-6973-C72E-F0E408D19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>
            <a:extLst>
              <a:ext uri="{FF2B5EF4-FFF2-40B4-BE49-F238E27FC236}">
                <a16:creationId xmlns:a16="http://schemas.microsoft.com/office/drawing/2014/main" id="{3961E69C-8E02-8E6C-E895-749EAC7511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861FDD83-AF0B-6778-4BD6-766AF07D8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045" y="4999038"/>
            <a:ext cx="1902480" cy="703262"/>
          </a:xfrm>
          <a:prstGeom prst="wedgeRoundRectCallout">
            <a:avLst>
              <a:gd name="adj1" fmla="val 64185"/>
              <a:gd name="adj2" fmla="val 35559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n’</a:t>
            </a:r>
            <a:r>
              <a:rPr lang="fr-FR" alt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ose </a:t>
            </a:r>
            <a:r>
              <a:rPr lang="fr-FR" altLang="fr-FR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</a:t>
            </a:r>
            <a:r>
              <a:rPr lang="fr-FR" alt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altLang="fr-FR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fr-FR" altLang="fr-FR" sz="1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br>
              <a:rPr lang="fr-FR" altLang="fr-FR" sz="800" dirty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5FF2B90C-9A04-0C01-D4A7-0FC26190C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1671788"/>
            <a:ext cx="6800850" cy="31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Le chameau a un beau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Le cochon </a:t>
            </a:r>
            <a:r>
              <a:rPr lang="fr-FR" altLang="fr-FR" b="1" dirty="0"/>
              <a:t>saut</a:t>
            </a:r>
            <a:r>
              <a:rPr lang="fr-FR" altLang="fr-FR" b="1" dirty="0">
                <a:solidFill>
                  <a:srgbClr val="FF0000"/>
                </a:solidFill>
              </a:rPr>
              <a:t>e</a:t>
            </a:r>
            <a:r>
              <a:rPr lang="fr-FR" altLang="fr-FR" dirty="0"/>
              <a:t>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mais l’escargot n’</a:t>
            </a:r>
            <a:r>
              <a:rPr lang="fr-FR" altLang="fr-FR" b="1" dirty="0"/>
              <a:t>os</a:t>
            </a:r>
            <a:r>
              <a:rPr lang="fr-FR" altLang="fr-FR" b="1" dirty="0">
                <a:solidFill>
                  <a:srgbClr val="FF0000"/>
                </a:solidFill>
              </a:rPr>
              <a:t>e</a:t>
            </a:r>
            <a:r>
              <a:rPr lang="fr-FR" altLang="fr-FR" dirty="0"/>
              <a:t> pas.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EA9DE15-0725-ADB7-16D5-1E1C483351F8}"/>
              </a:ext>
            </a:extLst>
          </p:cNvPr>
          <p:cNvSpPr/>
          <p:nvPr/>
        </p:nvSpPr>
        <p:spPr>
          <a:xfrm rot="10800000">
            <a:off x="2082209" y="3413917"/>
            <a:ext cx="1702981" cy="509588"/>
          </a:xfrm>
          <a:prstGeom prst="arc">
            <a:avLst>
              <a:gd name="adj1" fmla="val 1064333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09731D-24EC-9540-5127-2C44DDF94484}"/>
              </a:ext>
            </a:extLst>
          </p:cNvPr>
          <p:cNvSpPr/>
          <p:nvPr/>
        </p:nvSpPr>
        <p:spPr>
          <a:xfrm>
            <a:off x="952500" y="3192462"/>
            <a:ext cx="1982086" cy="473075"/>
          </a:xfrm>
          <a:prstGeom prst="ellipse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2832472-E7EA-2DA9-3295-4C2F5D390C05}"/>
              </a:ext>
            </a:extLst>
          </p:cNvPr>
          <p:cNvSpPr/>
          <p:nvPr/>
        </p:nvSpPr>
        <p:spPr>
          <a:xfrm>
            <a:off x="1942656" y="4249977"/>
            <a:ext cx="1702982" cy="473075"/>
          </a:xfrm>
          <a:prstGeom prst="ellipse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4EC63CE-42EE-6CB2-F464-14A0966747BB}"/>
              </a:ext>
            </a:extLst>
          </p:cNvPr>
          <p:cNvSpPr/>
          <p:nvPr/>
        </p:nvSpPr>
        <p:spPr>
          <a:xfrm rot="10800000">
            <a:off x="2794147" y="4489450"/>
            <a:ext cx="1702981" cy="509588"/>
          </a:xfrm>
          <a:prstGeom prst="arc">
            <a:avLst>
              <a:gd name="adj1" fmla="val 1064333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Image 37">
            <a:extLst>
              <a:ext uri="{FF2B5EF4-FFF2-40B4-BE49-F238E27FC236}">
                <a16:creationId xmlns:a16="http://schemas.microsoft.com/office/drawing/2014/main" id="{B8CF13A3-1802-F587-24AC-FB121CAD6F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1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1">
            <a:extLst>
              <a:ext uri="{FF2B5EF4-FFF2-40B4-BE49-F238E27FC236}">
                <a16:creationId xmlns:a16="http://schemas.microsoft.com/office/drawing/2014/main" id="{FBE19179-12C2-FE30-199E-467273F1F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15">
            <a:extLst>
              <a:ext uri="{FF2B5EF4-FFF2-40B4-BE49-F238E27FC236}">
                <a16:creationId xmlns:a16="http://schemas.microsoft.com/office/drawing/2014/main" id="{9423C779-97BD-769C-AD7D-F9640B7886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5717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34">
            <a:extLst>
              <a:ext uri="{FF2B5EF4-FFF2-40B4-BE49-F238E27FC236}">
                <a16:creationId xmlns:a16="http://schemas.microsoft.com/office/drawing/2014/main" id="{AB868FFE-3A9C-D147-A438-64640C91550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37">
            <a:extLst>
              <a:ext uri="{FF2B5EF4-FFF2-40B4-BE49-F238E27FC236}">
                <a16:creationId xmlns:a16="http://schemas.microsoft.com/office/drawing/2014/main" id="{E724FEF0-1324-1EEC-499F-B2DA75F92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ZoneTexte 1">
            <a:extLst>
              <a:ext uri="{FF2B5EF4-FFF2-40B4-BE49-F238E27FC236}">
                <a16:creationId xmlns:a16="http://schemas.microsoft.com/office/drawing/2014/main" id="{BCC65261-E936-CB88-622F-315DC3D85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sp>
        <p:nvSpPr>
          <p:cNvPr id="5142" name="Text Box 2">
            <a:extLst>
              <a:ext uri="{FF2B5EF4-FFF2-40B4-BE49-F238E27FC236}">
                <a16:creationId xmlns:a16="http://schemas.microsoft.com/office/drawing/2014/main" id="{28F7390D-2FCD-E3D6-B9A2-66990F483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679450"/>
            <a:ext cx="1690687" cy="719138"/>
          </a:xfrm>
          <a:prstGeom prst="wedgeRoundRectCallout">
            <a:avLst>
              <a:gd name="adj1" fmla="val -61115"/>
              <a:gd name="adj2" fmla="val -13389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Écoute et lis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texte.</a:t>
            </a:r>
          </a:p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br>
              <a:rPr lang="fr-FR" altLang="fr-FR" sz="800" dirty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128" name="ZoneTexte 1">
            <a:extLst>
              <a:ext uri="{FF2B5EF4-FFF2-40B4-BE49-F238E27FC236}">
                <a16:creationId xmlns:a16="http://schemas.microsoft.com/office/drawing/2014/main" id="{AC63C6EA-ECA2-653E-A11C-7E71CDA9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1589088"/>
            <a:ext cx="68008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chameau a un beau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cochon saute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mais l’escargot n’ose pas. </a:t>
            </a:r>
          </a:p>
        </p:txBody>
      </p:sp>
      <p:pic>
        <p:nvPicPr>
          <p:cNvPr id="5129" name="Image 1">
            <a:extLst>
              <a:ext uri="{FF2B5EF4-FFF2-40B4-BE49-F238E27FC236}">
                <a16:creationId xmlns:a16="http://schemas.microsoft.com/office/drawing/2014/main" id="{3B721293-C3F1-D7C6-CB71-CA71C98D8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mage 3">
            <a:extLst>
              <a:ext uri="{FF2B5EF4-FFF2-40B4-BE49-F238E27FC236}">
                <a16:creationId xmlns:a16="http://schemas.microsoft.com/office/drawing/2014/main" id="{A4A0830E-83E5-C948-D124-B2F56376F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age 10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BDB6A7EF-1A5E-D783-650B-7B03A2C9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512763"/>
            <a:ext cx="9382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1">
            <a:extLst>
              <a:ext uri="{FF2B5EF4-FFF2-40B4-BE49-F238E27FC236}">
                <a16:creationId xmlns:a16="http://schemas.microsoft.com/office/drawing/2014/main" id="{C42102FE-AD38-4792-C749-E91513406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5">
            <a:extLst>
              <a:ext uri="{FF2B5EF4-FFF2-40B4-BE49-F238E27FC236}">
                <a16:creationId xmlns:a16="http://schemas.microsoft.com/office/drawing/2014/main" id="{9B0C797C-D8DB-75F0-6723-5762F20A64E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4">
            <a:extLst>
              <a:ext uri="{FF2B5EF4-FFF2-40B4-BE49-F238E27FC236}">
                <a16:creationId xmlns:a16="http://schemas.microsoft.com/office/drawing/2014/main" id="{2D5122EE-F346-C137-C067-E46B0F8B47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1">
            <a:extLst>
              <a:ext uri="{FF2B5EF4-FFF2-40B4-BE49-F238E27FC236}">
                <a16:creationId xmlns:a16="http://schemas.microsoft.com/office/drawing/2014/main" id="{B11F4F61-60F2-63FA-50F5-3724CB5D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70C1FE0C-4A2E-32E1-F8EF-33C2017E4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>
            <a:extLst>
              <a:ext uri="{FF2B5EF4-FFF2-40B4-BE49-F238E27FC236}">
                <a16:creationId xmlns:a16="http://schemas.microsoft.com/office/drawing/2014/main" id="{A6C562E0-8194-26ED-61CC-501EE16152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28145FF3-07E5-20E5-0C25-799C7191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5003800"/>
            <a:ext cx="963612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AE24E6D-B9AF-0D93-1E68-DB4458BD64CE}"/>
              </a:ext>
            </a:extLst>
          </p:cNvPr>
          <p:cNvSpPr txBox="1"/>
          <p:nvPr/>
        </p:nvSpPr>
        <p:spPr>
          <a:xfrm>
            <a:off x="2570163" y="4138613"/>
            <a:ext cx="3994150" cy="1763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Au </a:t>
            </a:r>
            <a:r>
              <a:rPr lang="fr-FR" b="1" dirty="0">
                <a:latin typeface="Trebuchet MS" panose="020B0603020202020204" pitchFamily="34" charset="0"/>
              </a:rPr>
              <a:t>présent</a:t>
            </a:r>
            <a:r>
              <a:rPr lang="fr-FR" dirty="0">
                <a:latin typeface="Trebuchet MS" panose="020B0603020202020204" pitchFamily="34" charset="0"/>
              </a:rPr>
              <a:t>,</a:t>
            </a:r>
          </a:p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les </a:t>
            </a: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verbes du 1</a:t>
            </a:r>
            <a:r>
              <a:rPr lang="fr-FR" b="1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er</a:t>
            </a: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 groupe</a:t>
            </a:r>
            <a:r>
              <a:rPr lang="fr-FR" dirty="0">
                <a:latin typeface="Trebuchet MS" panose="020B0603020202020204" pitchFamily="34" charset="0"/>
              </a:rPr>
              <a:t>, en </a:t>
            </a: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–er</a:t>
            </a:r>
            <a:r>
              <a:rPr lang="fr-FR" dirty="0">
                <a:latin typeface="Trebuchet MS" panose="020B0603020202020204" pitchFamily="34" charset="0"/>
              </a:rPr>
              <a:t>,</a:t>
            </a:r>
          </a:p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se conjuguent ainsi :</a:t>
            </a: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2A3A055E-D668-3409-9727-74030783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188" y="5332413"/>
            <a:ext cx="284151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fr-FR" altLang="fr-FR" sz="1800" dirty="0">
                <a:latin typeface="Trebuchet MS" panose="020B0603020202020204" pitchFamily="34" charset="0"/>
              </a:rPr>
              <a:t>sauter ➝ </a:t>
            </a:r>
            <a:r>
              <a:rPr lang="fr-FR" altLang="fr-FR" sz="1800" b="1" dirty="0">
                <a:latin typeface="Trebuchet MS" panose="020B0603020202020204" pitchFamily="34" charset="0"/>
              </a:rPr>
              <a:t>saut </a:t>
            </a:r>
            <a:r>
              <a:rPr lang="fr-FR" altLang="fr-FR" sz="1800" dirty="0">
                <a:latin typeface="Trebuchet MS" panose="020B0603020202020204" pitchFamily="34" charset="0"/>
              </a:rPr>
              <a:t>➝ je saut</a:t>
            </a:r>
            <a:r>
              <a:rPr lang="fr-FR" altLang="fr-F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CE5C3F0-71A0-9E09-F070-5478596C5526}"/>
              </a:ext>
            </a:extLst>
          </p:cNvPr>
          <p:cNvGrpSpPr>
            <a:grpSpLocks/>
          </p:cNvGrpSpPr>
          <p:nvPr/>
        </p:nvGrpSpPr>
        <p:grpSpPr bwMode="auto">
          <a:xfrm>
            <a:off x="3561448" y="5393456"/>
            <a:ext cx="276225" cy="285750"/>
            <a:chOff x="1359222" y="4868015"/>
            <a:chExt cx="275534" cy="285041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304AF0E8-2C97-E011-41C4-2B3E9DE8EA4A}"/>
                </a:ext>
              </a:extLst>
            </p:cNvPr>
            <p:cNvCxnSpPr/>
            <p:nvPr/>
          </p:nvCxnSpPr>
          <p:spPr>
            <a:xfrm flipH="1">
              <a:off x="1359222" y="4868015"/>
              <a:ext cx="275534" cy="28504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FF07DEB4-68F0-1973-56A3-D7D3AB67F3D9}"/>
                </a:ext>
              </a:extLst>
            </p:cNvPr>
            <p:cNvCxnSpPr/>
            <p:nvPr/>
          </p:nvCxnSpPr>
          <p:spPr>
            <a:xfrm>
              <a:off x="1367140" y="4883851"/>
              <a:ext cx="221694" cy="26762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">
            <a:extLst>
              <a:ext uri="{FF2B5EF4-FFF2-40B4-BE49-F238E27FC236}">
                <a16:creationId xmlns:a16="http://schemas.microsoft.com/office/drawing/2014/main" id="{21A4ADA3-EFDB-F6C9-707B-3BBF1956B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94" y="1212954"/>
            <a:ext cx="6800850" cy="29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3000" dirty="0"/>
              <a:t>Le chameau a un beau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3000" dirty="0"/>
              <a:t>Le cochon </a:t>
            </a:r>
            <a:r>
              <a:rPr lang="fr-FR" altLang="fr-FR" sz="3000" b="1" dirty="0"/>
              <a:t>saut</a:t>
            </a:r>
            <a:r>
              <a:rPr lang="fr-FR" altLang="fr-FR" sz="3000" b="1" dirty="0">
                <a:solidFill>
                  <a:srgbClr val="FF0000"/>
                </a:solidFill>
              </a:rPr>
              <a:t>e</a:t>
            </a:r>
            <a:r>
              <a:rPr lang="fr-FR" altLang="fr-FR" sz="3000" dirty="0"/>
              <a:t>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3000" dirty="0"/>
              <a:t>mais l’escargot n’</a:t>
            </a:r>
            <a:r>
              <a:rPr lang="fr-FR" altLang="fr-FR" sz="3000" b="1" dirty="0"/>
              <a:t>os</a:t>
            </a:r>
            <a:r>
              <a:rPr lang="fr-FR" altLang="fr-FR" sz="3000" b="1" dirty="0">
                <a:solidFill>
                  <a:srgbClr val="FF0000"/>
                </a:solidFill>
              </a:rPr>
              <a:t>e</a:t>
            </a:r>
            <a:r>
              <a:rPr lang="fr-FR" altLang="fr-FR" sz="3000" dirty="0"/>
              <a:t> pas. </a:t>
            </a:r>
          </a:p>
        </p:txBody>
      </p:sp>
      <p:pic>
        <p:nvPicPr>
          <p:cNvPr id="10" name="Image 37">
            <a:extLst>
              <a:ext uri="{FF2B5EF4-FFF2-40B4-BE49-F238E27FC236}">
                <a16:creationId xmlns:a16="http://schemas.microsoft.com/office/drawing/2014/main" id="{38FBDCBF-B68A-66E7-703C-C1A4E784F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4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1">
            <a:extLst>
              <a:ext uri="{FF2B5EF4-FFF2-40B4-BE49-F238E27FC236}">
                <a16:creationId xmlns:a16="http://schemas.microsoft.com/office/drawing/2014/main" id="{44430CAC-6755-360F-1364-92113DCD8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5">
            <a:extLst>
              <a:ext uri="{FF2B5EF4-FFF2-40B4-BE49-F238E27FC236}">
                <a16:creationId xmlns:a16="http://schemas.microsoft.com/office/drawing/2014/main" id="{3E568253-8B19-4795-0419-E53F6F0C087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4">
            <a:extLst>
              <a:ext uri="{FF2B5EF4-FFF2-40B4-BE49-F238E27FC236}">
                <a16:creationId xmlns:a16="http://schemas.microsoft.com/office/drawing/2014/main" id="{F5D5A280-F901-E287-D5B4-FDD7738192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1">
            <a:extLst>
              <a:ext uri="{FF2B5EF4-FFF2-40B4-BE49-F238E27FC236}">
                <a16:creationId xmlns:a16="http://schemas.microsoft.com/office/drawing/2014/main" id="{BB466F41-CF31-D577-E323-9CC83D88F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B00C1F28-F0EC-0FFE-ADBB-82E0E79F4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>
            <a:extLst>
              <a:ext uri="{FF2B5EF4-FFF2-40B4-BE49-F238E27FC236}">
                <a16:creationId xmlns:a16="http://schemas.microsoft.com/office/drawing/2014/main" id="{19F298BF-AEFF-658B-AC09-88F7DA72F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8556E4C-9E09-C7D6-AD21-D0A17C5EAF42}"/>
              </a:ext>
            </a:extLst>
          </p:cNvPr>
          <p:cNvSpPr txBox="1"/>
          <p:nvPr/>
        </p:nvSpPr>
        <p:spPr>
          <a:xfrm>
            <a:off x="431800" y="4548188"/>
            <a:ext cx="8137525" cy="1430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Au </a:t>
            </a:r>
            <a:r>
              <a:rPr lang="fr-FR" b="1" dirty="0">
                <a:latin typeface="Trebuchet MS" panose="020B0603020202020204" pitchFamily="34" charset="0"/>
              </a:rPr>
              <a:t>présent</a:t>
            </a:r>
            <a:r>
              <a:rPr lang="fr-FR" dirty="0">
                <a:latin typeface="Trebuchet MS" panose="020B0603020202020204" pitchFamily="34" charset="0"/>
              </a:rPr>
              <a:t>,</a:t>
            </a:r>
          </a:p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les </a:t>
            </a: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terminaisons </a:t>
            </a:r>
            <a:r>
              <a:rPr lang="fr-FR" dirty="0">
                <a:latin typeface="Trebuchet MS" panose="020B0603020202020204" pitchFamily="34" charset="0"/>
              </a:rPr>
              <a:t>des </a:t>
            </a:r>
            <a:r>
              <a:rPr lang="fr-FR" b="1" dirty="0">
                <a:latin typeface="Trebuchet MS" panose="020B0603020202020204" pitchFamily="34" charset="0"/>
              </a:rPr>
              <a:t>verbes du 1</a:t>
            </a:r>
            <a:r>
              <a:rPr lang="fr-FR" b="1" baseline="30000" dirty="0">
                <a:latin typeface="Trebuchet MS" panose="020B0603020202020204" pitchFamily="34" charset="0"/>
              </a:rPr>
              <a:t>er</a:t>
            </a:r>
            <a:r>
              <a:rPr lang="fr-FR" b="1" dirty="0">
                <a:latin typeface="Trebuchet MS" panose="020B0603020202020204" pitchFamily="34" charset="0"/>
              </a:rPr>
              <a:t> groupe</a:t>
            </a:r>
            <a:r>
              <a:rPr lang="fr-FR" dirty="0">
                <a:latin typeface="Trebuchet MS" panose="020B0603020202020204" pitchFamily="34" charset="0"/>
              </a:rPr>
              <a:t> sont :</a:t>
            </a: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ZoneTexte 14">
            <a:extLst>
              <a:ext uri="{FF2B5EF4-FFF2-40B4-BE49-F238E27FC236}">
                <a16:creationId xmlns:a16="http://schemas.microsoft.com/office/drawing/2014/main" id="{0441283D-0587-84F2-3490-FFC88E582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" y="5456238"/>
            <a:ext cx="915988" cy="30353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500" b="1" dirty="0">
                <a:latin typeface="Trebuchet MS" panose="020B0603020202020204" pitchFamily="34" charset="0"/>
              </a:rPr>
              <a:t>je saut</a:t>
            </a:r>
            <a:r>
              <a:rPr lang="fr-FR" altLang="fr-FR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12" name="ZoneTexte 15">
            <a:extLst>
              <a:ext uri="{FF2B5EF4-FFF2-40B4-BE49-F238E27FC236}">
                <a16:creationId xmlns:a16="http://schemas.microsoft.com/office/drawing/2014/main" id="{84BCF0BE-1AB0-6D49-C224-504CA32A5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5459413"/>
            <a:ext cx="915988" cy="303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500" b="1" dirty="0">
                <a:latin typeface="Trebuchet MS" panose="020B0603020202020204" pitchFamily="34" charset="0"/>
              </a:rPr>
              <a:t>tu</a:t>
            </a:r>
            <a:r>
              <a:rPr lang="fr-FR" altLang="fr-FR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500" dirty="0">
                <a:latin typeface="Trebuchet MS" panose="020B0603020202020204" pitchFamily="34" charset="0"/>
              </a:rPr>
              <a:t>saut</a:t>
            </a:r>
            <a:r>
              <a:rPr lang="fr-FR" altLang="fr-FR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es</a:t>
            </a:r>
          </a:p>
        </p:txBody>
      </p:sp>
      <p:sp>
        <p:nvSpPr>
          <p:cNvPr id="13" name="ZoneTexte 16">
            <a:extLst>
              <a:ext uri="{FF2B5EF4-FFF2-40B4-BE49-F238E27FC236}">
                <a16:creationId xmlns:a16="http://schemas.microsoft.com/office/drawing/2014/main" id="{51C7907C-1205-7134-5B89-02CD3D8FB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5459413"/>
            <a:ext cx="1196975" cy="303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500" b="1" dirty="0">
                <a:latin typeface="Trebuchet MS" panose="020B0603020202020204" pitchFamily="34" charset="0"/>
              </a:rPr>
              <a:t>il/elle </a:t>
            </a:r>
            <a:r>
              <a:rPr lang="fr-FR" altLang="fr-FR" sz="1500" dirty="0">
                <a:latin typeface="Trebuchet MS" panose="020B0603020202020204" pitchFamily="34" charset="0"/>
              </a:rPr>
              <a:t>saut</a:t>
            </a:r>
            <a:r>
              <a:rPr lang="fr-FR" altLang="fr-FR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14" name="ZoneTexte 11">
            <a:extLst>
              <a:ext uri="{FF2B5EF4-FFF2-40B4-BE49-F238E27FC236}">
                <a16:creationId xmlns:a16="http://schemas.microsoft.com/office/drawing/2014/main" id="{4045E547-4DE3-81D8-F420-A9073148E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5456238"/>
            <a:ext cx="1277938" cy="303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500" b="1" dirty="0">
                <a:latin typeface="Trebuchet MS" panose="020B0603020202020204" pitchFamily="34" charset="0"/>
              </a:rPr>
              <a:t>nous</a:t>
            </a:r>
            <a:r>
              <a:rPr lang="fr-FR" altLang="fr-FR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500" dirty="0">
                <a:latin typeface="Trebuchet MS" panose="020B0603020202020204" pitchFamily="34" charset="0"/>
              </a:rPr>
              <a:t>saut</a:t>
            </a:r>
            <a:r>
              <a:rPr lang="fr-FR" altLang="fr-FR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ons</a:t>
            </a:r>
          </a:p>
        </p:txBody>
      </p:sp>
      <p:sp>
        <p:nvSpPr>
          <p:cNvPr id="15" name="ZoneTexte 12">
            <a:extLst>
              <a:ext uri="{FF2B5EF4-FFF2-40B4-BE49-F238E27FC236}">
                <a16:creationId xmlns:a16="http://schemas.microsoft.com/office/drawing/2014/main" id="{54452F0E-BEC1-0A9E-59CB-D4BDE499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5456238"/>
            <a:ext cx="1195388" cy="303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500" b="1" dirty="0">
                <a:latin typeface="Trebuchet MS" panose="020B0603020202020204" pitchFamily="34" charset="0"/>
              </a:rPr>
              <a:t>vous</a:t>
            </a:r>
            <a:r>
              <a:rPr lang="fr-FR" altLang="fr-FR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500" dirty="0">
                <a:latin typeface="Trebuchet MS" panose="020B0603020202020204" pitchFamily="34" charset="0"/>
              </a:rPr>
              <a:t>saut</a:t>
            </a:r>
            <a:r>
              <a:rPr lang="fr-FR" altLang="fr-FR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ez</a:t>
            </a:r>
          </a:p>
        </p:txBody>
      </p:sp>
      <p:sp>
        <p:nvSpPr>
          <p:cNvPr id="16" name="ZoneTexte 13">
            <a:extLst>
              <a:ext uri="{FF2B5EF4-FFF2-40B4-BE49-F238E27FC236}">
                <a16:creationId xmlns:a16="http://schemas.microsoft.com/office/drawing/2014/main" id="{55BDC8DC-E778-E9C1-8AC4-5C916A075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5456238"/>
            <a:ext cx="1531937" cy="303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500" b="1" dirty="0">
                <a:latin typeface="Trebuchet MS" panose="020B0603020202020204" pitchFamily="34" charset="0"/>
              </a:rPr>
              <a:t>ils/elles </a:t>
            </a:r>
            <a:r>
              <a:rPr lang="fr-FR" altLang="fr-FR" sz="1500" dirty="0">
                <a:latin typeface="Trebuchet MS" panose="020B0603020202020204" pitchFamily="34" charset="0"/>
              </a:rPr>
              <a:t>saut</a:t>
            </a:r>
            <a:r>
              <a:rPr lang="fr-FR" altLang="fr-FR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ent</a:t>
            </a:r>
          </a:p>
        </p:txBody>
      </p:sp>
      <p:pic>
        <p:nvPicPr>
          <p:cNvPr id="17" name="Image 3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7C15D4EA-A9F9-7C8F-7B75-0F5C93C2B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5018088"/>
            <a:ext cx="96361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">
            <a:extLst>
              <a:ext uri="{FF2B5EF4-FFF2-40B4-BE49-F238E27FC236}">
                <a16:creationId xmlns:a16="http://schemas.microsoft.com/office/drawing/2014/main" id="{287E274A-B233-E9CD-7D59-A42986BF2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917" y="1393655"/>
            <a:ext cx="6800850" cy="29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3000" dirty="0"/>
              <a:t>Le chameau a un beau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3000" dirty="0"/>
              <a:t>Le cochon </a:t>
            </a:r>
            <a:r>
              <a:rPr lang="fr-FR" altLang="fr-FR" sz="3000" b="1" dirty="0"/>
              <a:t>saut</a:t>
            </a:r>
            <a:r>
              <a:rPr lang="fr-FR" altLang="fr-FR" sz="3000" b="1" dirty="0">
                <a:solidFill>
                  <a:srgbClr val="FF0000"/>
                </a:solidFill>
              </a:rPr>
              <a:t>e</a:t>
            </a:r>
            <a:r>
              <a:rPr lang="fr-FR" altLang="fr-FR" sz="3000" dirty="0"/>
              <a:t>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3000" dirty="0"/>
              <a:t>mais l’escargot n’</a:t>
            </a:r>
            <a:r>
              <a:rPr lang="fr-FR" altLang="fr-FR" sz="3000" b="1" dirty="0"/>
              <a:t>os</a:t>
            </a:r>
            <a:r>
              <a:rPr lang="fr-FR" altLang="fr-FR" sz="3000" b="1" dirty="0">
                <a:solidFill>
                  <a:srgbClr val="FF0000"/>
                </a:solidFill>
              </a:rPr>
              <a:t>e</a:t>
            </a:r>
            <a:r>
              <a:rPr lang="fr-FR" altLang="fr-FR" sz="3000" dirty="0"/>
              <a:t> pas. </a:t>
            </a:r>
          </a:p>
        </p:txBody>
      </p:sp>
      <p:pic>
        <p:nvPicPr>
          <p:cNvPr id="9" name="Image 37">
            <a:extLst>
              <a:ext uri="{FF2B5EF4-FFF2-40B4-BE49-F238E27FC236}">
                <a16:creationId xmlns:a16="http://schemas.microsoft.com/office/drawing/2014/main" id="{F5B990E1-FEAF-8687-95B9-B9D9C1C5CA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1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5">
            <a:extLst>
              <a:ext uri="{FF2B5EF4-FFF2-40B4-BE49-F238E27FC236}">
                <a16:creationId xmlns:a16="http://schemas.microsoft.com/office/drawing/2014/main" id="{DD8132E7-1C91-D794-69AE-C4BD8A1B53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1">
            <a:extLst>
              <a:ext uri="{FF2B5EF4-FFF2-40B4-BE49-F238E27FC236}">
                <a16:creationId xmlns:a16="http://schemas.microsoft.com/office/drawing/2014/main" id="{81E44ED6-643B-A0E2-3AFD-A5EAAA5CD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4">
            <a:extLst>
              <a:ext uri="{FF2B5EF4-FFF2-40B4-BE49-F238E27FC236}">
                <a16:creationId xmlns:a16="http://schemas.microsoft.com/office/drawing/2014/main" id="{C4EFA105-3FD4-8A4E-438E-BFBD559C67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1">
            <a:extLst>
              <a:ext uri="{FF2B5EF4-FFF2-40B4-BE49-F238E27FC236}">
                <a16:creationId xmlns:a16="http://schemas.microsoft.com/office/drawing/2014/main" id="{1D40EBF5-28F2-7CA5-7592-ABA2A681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CC26967-8EA5-0561-7528-EDA724D09AF7}"/>
              </a:ext>
            </a:extLst>
          </p:cNvPr>
          <p:cNvSpPr txBox="1"/>
          <p:nvPr/>
        </p:nvSpPr>
        <p:spPr>
          <a:xfrm>
            <a:off x="2522538" y="4546600"/>
            <a:ext cx="4140200" cy="1258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En début de phrase,</a:t>
            </a:r>
          </a:p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il y a toujours une majuscule.</a:t>
            </a:r>
          </a:p>
          <a:p>
            <a:pPr algn="ctr"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ZoneTexte 2">
            <a:extLst>
              <a:ext uri="{FF2B5EF4-FFF2-40B4-BE49-F238E27FC236}">
                <a16:creationId xmlns:a16="http://schemas.microsoft.com/office/drawing/2014/main" id="{62B944EC-07B1-3430-B766-97C1557BB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5360988"/>
            <a:ext cx="21526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L</a:t>
            </a:r>
            <a:r>
              <a:rPr lang="fr-FR" altLang="fr-FR" sz="1800" b="1" dirty="0">
                <a:latin typeface="Trebuchet MS" panose="020B0603020202020204" pitchFamily="34" charset="0"/>
              </a:rPr>
              <a:t>e</a:t>
            </a:r>
          </a:p>
        </p:txBody>
      </p:sp>
      <p:pic>
        <p:nvPicPr>
          <p:cNvPr id="9" name="Image 1">
            <a:extLst>
              <a:ext uri="{FF2B5EF4-FFF2-40B4-BE49-F238E27FC236}">
                <a16:creationId xmlns:a16="http://schemas.microsoft.com/office/drawing/2014/main" id="{185C2F28-8A24-C2EB-12B2-5E11720A5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3">
            <a:extLst>
              <a:ext uri="{FF2B5EF4-FFF2-40B4-BE49-F238E27FC236}">
                <a16:creationId xmlns:a16="http://schemas.microsoft.com/office/drawing/2014/main" id="{0C5DB942-9E6D-13B5-2F33-BB4D6ED5C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3" descr="Une image contenant jouet, poupée, graphique vectoriel&#10;&#10;Description générée automatiquement">
            <a:extLst>
              <a:ext uri="{FF2B5EF4-FFF2-40B4-BE49-F238E27FC236}">
                <a16:creationId xmlns:a16="http://schemas.microsoft.com/office/drawing/2014/main" id="{38CE622F-EA44-A923-CEBE-F43192B6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178300"/>
            <a:ext cx="196373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912BAE33-A0E9-95CD-2E7D-13CCD2B63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2663825"/>
            <a:ext cx="1530350" cy="811213"/>
          </a:xfrm>
          <a:prstGeom prst="wedgeRoundRectCallout">
            <a:avLst>
              <a:gd name="adj1" fmla="val 22189"/>
              <a:gd name="adj2" fmla="val 108866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N’oublie pas !</a:t>
            </a:r>
          </a:p>
        </p:txBody>
      </p:sp>
      <p:sp>
        <p:nvSpPr>
          <p:cNvPr id="15" name="ZoneTexte 1">
            <a:extLst>
              <a:ext uri="{FF2B5EF4-FFF2-40B4-BE49-F238E27FC236}">
                <a16:creationId xmlns:a16="http://schemas.microsoft.com/office/drawing/2014/main" id="{D3A0BDB8-1CEC-576D-E5A7-CDE8F9E75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917" y="1393655"/>
            <a:ext cx="6800850" cy="29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3000" b="1" dirty="0">
                <a:solidFill>
                  <a:srgbClr val="FF0000"/>
                </a:solidFill>
              </a:rPr>
              <a:t>L</a:t>
            </a:r>
            <a:r>
              <a:rPr lang="fr-FR" altLang="fr-FR" sz="3000" b="1" dirty="0"/>
              <a:t>e</a:t>
            </a:r>
            <a:r>
              <a:rPr lang="fr-FR" altLang="fr-FR" sz="3000" dirty="0"/>
              <a:t> chameau a un beau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3000" b="1" dirty="0">
                <a:solidFill>
                  <a:srgbClr val="FF0000"/>
                </a:solidFill>
              </a:rPr>
              <a:t>L</a:t>
            </a:r>
            <a:r>
              <a:rPr lang="fr-FR" altLang="fr-FR" sz="3000" b="1" dirty="0"/>
              <a:t>e</a:t>
            </a:r>
            <a:r>
              <a:rPr lang="fr-FR" altLang="fr-FR" sz="3000" dirty="0"/>
              <a:t> cochon saute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3000" dirty="0"/>
              <a:t>mais l’escargot n’ose pas.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BAE44E-6F52-4112-B247-D5DD1FECF2AF}"/>
              </a:ext>
            </a:extLst>
          </p:cNvPr>
          <p:cNvSpPr/>
          <p:nvPr/>
        </p:nvSpPr>
        <p:spPr>
          <a:xfrm>
            <a:off x="1684725" y="1839913"/>
            <a:ext cx="431154" cy="392924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9DBD6-CA62-E9FB-F418-D56E9AA964E2}"/>
              </a:ext>
            </a:extLst>
          </p:cNvPr>
          <p:cNvSpPr/>
          <p:nvPr/>
        </p:nvSpPr>
        <p:spPr>
          <a:xfrm>
            <a:off x="1684725" y="2852516"/>
            <a:ext cx="431154" cy="392924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" name="Image 37">
            <a:extLst>
              <a:ext uri="{FF2B5EF4-FFF2-40B4-BE49-F238E27FC236}">
                <a16:creationId xmlns:a16="http://schemas.microsoft.com/office/drawing/2014/main" id="{0549AD00-BF27-5E7A-7B74-2BC8D6B4F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235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31">
            <a:extLst>
              <a:ext uri="{FF2B5EF4-FFF2-40B4-BE49-F238E27FC236}">
                <a16:creationId xmlns:a16="http://schemas.microsoft.com/office/drawing/2014/main" id="{CB353760-07EB-8E63-0B25-47947C69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 1">
            <a:extLst>
              <a:ext uri="{FF2B5EF4-FFF2-40B4-BE49-F238E27FC236}">
                <a16:creationId xmlns:a16="http://schemas.microsoft.com/office/drawing/2014/main" id="{EF09EE41-DEED-E307-A79A-23DA8BE12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 3">
            <a:extLst>
              <a:ext uri="{FF2B5EF4-FFF2-40B4-BE49-F238E27FC236}">
                <a16:creationId xmlns:a16="http://schemas.microsoft.com/office/drawing/2014/main" id="{9E3DB6C1-0C48-A3B0-23C3-EF9CEAE4D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 15">
            <a:extLst>
              <a:ext uri="{FF2B5EF4-FFF2-40B4-BE49-F238E27FC236}">
                <a16:creationId xmlns:a16="http://schemas.microsoft.com/office/drawing/2014/main" id="{CFA83660-5EA3-036C-6A0D-9CFBB6E1CD8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age 34">
            <a:extLst>
              <a:ext uri="{FF2B5EF4-FFF2-40B4-BE49-F238E27FC236}">
                <a16:creationId xmlns:a16="http://schemas.microsoft.com/office/drawing/2014/main" id="{0F94A1F0-376C-5508-FBF3-CB4E743BF1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Image 37">
            <a:extLst>
              <a:ext uri="{FF2B5EF4-FFF2-40B4-BE49-F238E27FC236}">
                <a16:creationId xmlns:a16="http://schemas.microsoft.com/office/drawing/2014/main" id="{B869DC08-7536-0BC8-F092-874AF3E65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ZoneTexte 1">
            <a:extLst>
              <a:ext uri="{FF2B5EF4-FFF2-40B4-BE49-F238E27FC236}">
                <a16:creationId xmlns:a16="http://schemas.microsoft.com/office/drawing/2014/main" id="{5AE422A1-4836-9150-940A-3A84EF52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2CFC65-8875-42F0-AAE4-469624F53A7B}"/>
              </a:ext>
            </a:extLst>
          </p:cNvPr>
          <p:cNvSpPr/>
          <p:nvPr/>
        </p:nvSpPr>
        <p:spPr>
          <a:xfrm>
            <a:off x="5167313" y="3940175"/>
            <a:ext cx="474662" cy="360363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9B410E-5CC9-F90C-4B34-9C173E8A65B0}"/>
              </a:ext>
            </a:extLst>
          </p:cNvPr>
          <p:cNvSpPr/>
          <p:nvPr/>
        </p:nvSpPr>
        <p:spPr>
          <a:xfrm>
            <a:off x="2863850" y="3875088"/>
            <a:ext cx="179388" cy="36036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0AC174-CD84-C7EC-A880-7427511E66DA}"/>
              </a:ext>
            </a:extLst>
          </p:cNvPr>
          <p:cNvSpPr/>
          <p:nvPr/>
        </p:nvSpPr>
        <p:spPr>
          <a:xfrm>
            <a:off x="4337050" y="3906838"/>
            <a:ext cx="252413" cy="35877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971BA8A8-E8B4-109C-1127-5E6A661CD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4741863"/>
            <a:ext cx="4694238" cy="800100"/>
          </a:xfrm>
          <a:prstGeom prst="wedgeRoundRectCallout">
            <a:avLst>
              <a:gd name="adj1" fmla="val -54805"/>
              <a:gd name="adj2" fmla="val -36889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finir, observe les 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mots surlignés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essaye de retenir leur orthographe.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9758B4-5072-0787-8596-C88838548094}"/>
              </a:ext>
            </a:extLst>
          </p:cNvPr>
          <p:cNvSpPr/>
          <p:nvPr/>
        </p:nvSpPr>
        <p:spPr>
          <a:xfrm>
            <a:off x="4540250" y="4845050"/>
            <a:ext cx="1716088" cy="296863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879A9-177C-FEDE-C014-61CC189AEA78}"/>
              </a:ext>
            </a:extLst>
          </p:cNvPr>
          <p:cNvSpPr/>
          <p:nvPr/>
        </p:nvSpPr>
        <p:spPr>
          <a:xfrm>
            <a:off x="2108200" y="3886200"/>
            <a:ext cx="692150" cy="360363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855" name="ZoneTexte 1">
            <a:extLst>
              <a:ext uri="{FF2B5EF4-FFF2-40B4-BE49-F238E27FC236}">
                <a16:creationId xmlns:a16="http://schemas.microsoft.com/office/drawing/2014/main" id="{8F01C934-FD94-C09D-7BB5-C87478E48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1589088"/>
            <a:ext cx="68008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 dirty="0"/>
              <a:t>Le chameau a un beau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 dirty="0"/>
              <a:t>Le cochon saute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 dirty="0"/>
              <a:t>mais l’escargot n’ose pas. </a:t>
            </a:r>
          </a:p>
        </p:txBody>
      </p:sp>
      <p:pic>
        <p:nvPicPr>
          <p:cNvPr id="35856" name="Image 14">
            <a:extLst>
              <a:ext uri="{FF2B5EF4-FFF2-40B4-BE49-F238E27FC236}">
                <a16:creationId xmlns:a16="http://schemas.microsoft.com/office/drawing/2014/main" id="{B5D9444E-E2E4-1889-0975-B96A7C5B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63" b="95625" l="9951" r="89979">
                        <a14:foregroundMark x1="27452" y1="9809" x2="29711" y2="9033"/>
                        <a14:foregroundMark x1="42908" y1="87509" x2="52082" y2="91108"/>
                        <a14:foregroundMark x1="61609" y1="84263" x2="53070" y2="90967"/>
                        <a14:foregroundMark x1="62668" y1="83839" x2="61821" y2="85039"/>
                        <a14:foregroundMark x1="62668" y1="82781" x2="57378" y2="92313"/>
                        <a14:backgroundMark x1="55046" y1="94072" x2="57657" y2="94072"/>
                        <a14:backgroundMark x1="54834" y1="95766" x2="59704" y2="94707"/>
                        <a14:backgroundMark x1="54552" y1="94072" x2="62809" y2="93155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-47625" y="3965575"/>
            <a:ext cx="211137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5">
            <a:extLst>
              <a:ext uri="{FF2B5EF4-FFF2-40B4-BE49-F238E27FC236}">
                <a16:creationId xmlns:a16="http://schemas.microsoft.com/office/drawing/2014/main" id="{58CBB5BF-DD9B-4C51-EBF7-293BB483318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 31">
            <a:extLst>
              <a:ext uri="{FF2B5EF4-FFF2-40B4-BE49-F238E27FC236}">
                <a16:creationId xmlns:a16="http://schemas.microsoft.com/office/drawing/2014/main" id="{24475562-C4B4-87AB-3E2C-09BDABC5B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age 34">
            <a:extLst>
              <a:ext uri="{FF2B5EF4-FFF2-40B4-BE49-F238E27FC236}">
                <a16:creationId xmlns:a16="http://schemas.microsoft.com/office/drawing/2014/main" id="{4C77DD51-9994-A3BD-35F3-4E9D0D718A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 37">
            <a:extLst>
              <a:ext uri="{FF2B5EF4-FFF2-40B4-BE49-F238E27FC236}">
                <a16:creationId xmlns:a16="http://schemas.microsoft.com/office/drawing/2014/main" id="{72C5BCAD-D8AC-CC4B-4A31-52B7519DC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age 6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3DC06B21-C2F9-ED60-B98F-9A829B01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31788"/>
            <a:ext cx="10128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ZoneTexte 1">
            <a:extLst>
              <a:ext uri="{FF2B5EF4-FFF2-40B4-BE49-F238E27FC236}">
                <a16:creationId xmlns:a16="http://schemas.microsoft.com/office/drawing/2014/main" id="{FC0CAAD1-AC9D-792D-B12F-555E936B6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DB38A1BD-67A2-2D37-CF03-2A4C58A1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42863"/>
            <a:ext cx="1514475" cy="1192212"/>
          </a:xfrm>
          <a:prstGeom prst="wedgeRoundRectCallout">
            <a:avLst>
              <a:gd name="adj1" fmla="val -61271"/>
              <a:gd name="adj2" fmla="val 15946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Relisons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ensemble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dictée…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96E15F9B-4BF9-01FE-7B3B-6D8970217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4608513"/>
            <a:ext cx="4041775" cy="1022350"/>
          </a:xfrm>
          <a:prstGeom prst="wedgeRoundRectCallout">
            <a:avLst>
              <a:gd name="adj1" fmla="val 58052"/>
              <a:gd name="adj2" fmla="val -14106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puis entraîne-toi à l’écrire sans erreur grâce aux exercices de ton cahier.</a:t>
            </a:r>
          </a:p>
        </p:txBody>
      </p:sp>
      <p:pic>
        <p:nvPicPr>
          <p:cNvPr id="37898" name="Image 3">
            <a:extLst>
              <a:ext uri="{FF2B5EF4-FFF2-40B4-BE49-F238E27FC236}">
                <a16:creationId xmlns:a16="http://schemas.microsoft.com/office/drawing/2014/main" id="{163EC97A-96F2-C30C-4C83-C3DFCE0EE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Image 1">
            <a:extLst>
              <a:ext uri="{FF2B5EF4-FFF2-40B4-BE49-F238E27FC236}">
                <a16:creationId xmlns:a16="http://schemas.microsoft.com/office/drawing/2014/main" id="{E1CCC647-E8F6-F2B8-71F0-658BDCF1DD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ZoneTexte 1">
            <a:extLst>
              <a:ext uri="{FF2B5EF4-FFF2-40B4-BE49-F238E27FC236}">
                <a16:creationId xmlns:a16="http://schemas.microsoft.com/office/drawing/2014/main" id="{997D2384-C13B-D4E9-4368-80C914221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1589088"/>
            <a:ext cx="68008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chameau a un beau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cochon saute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mais l’escargot n’ose pas. </a:t>
            </a:r>
          </a:p>
        </p:txBody>
      </p:sp>
      <p:pic>
        <p:nvPicPr>
          <p:cNvPr id="9" name="Image 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ECD7C1CC-5579-051E-4EFE-811376C1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849813"/>
            <a:ext cx="113347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31">
            <a:extLst>
              <a:ext uri="{FF2B5EF4-FFF2-40B4-BE49-F238E27FC236}">
                <a16:creationId xmlns:a16="http://schemas.microsoft.com/office/drawing/2014/main" id="{06DB28D1-AFBD-9953-ADD8-A5203FB0B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15">
            <a:extLst>
              <a:ext uri="{FF2B5EF4-FFF2-40B4-BE49-F238E27FC236}">
                <a16:creationId xmlns:a16="http://schemas.microsoft.com/office/drawing/2014/main" id="{57566D6B-19B9-641E-2943-D1D67BB6F43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5717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34">
            <a:extLst>
              <a:ext uri="{FF2B5EF4-FFF2-40B4-BE49-F238E27FC236}">
                <a16:creationId xmlns:a16="http://schemas.microsoft.com/office/drawing/2014/main" id="{648F3DB4-9D29-64E1-52C1-A70DF828A3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37">
            <a:extLst>
              <a:ext uri="{FF2B5EF4-FFF2-40B4-BE49-F238E27FC236}">
                <a16:creationId xmlns:a16="http://schemas.microsoft.com/office/drawing/2014/main" id="{7EE9F0EC-58F7-EE33-AAF3-30BC7AC4D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ZoneTexte 1">
            <a:extLst>
              <a:ext uri="{FF2B5EF4-FFF2-40B4-BE49-F238E27FC236}">
                <a16:creationId xmlns:a16="http://schemas.microsoft.com/office/drawing/2014/main" id="{13AE0A9D-8CD1-327B-3533-FA3F09CC8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13D4757-3B73-275C-6ECA-7DDD43902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3" y="2930525"/>
            <a:ext cx="2279650" cy="811213"/>
          </a:xfrm>
          <a:prstGeom prst="wedgeRoundRectCallout">
            <a:avLst>
              <a:gd name="adj1" fmla="val 18795"/>
              <a:gd name="adj2" fmla="val 83494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Trouve les mots</a:t>
            </a:r>
            <a:b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avec le son      .</a:t>
            </a:r>
          </a:p>
        </p:txBody>
      </p:sp>
      <p:pic>
        <p:nvPicPr>
          <p:cNvPr id="7176" name="Image 3">
            <a:extLst>
              <a:ext uri="{FF2B5EF4-FFF2-40B4-BE49-F238E27FC236}">
                <a16:creationId xmlns:a16="http://schemas.microsoft.com/office/drawing/2014/main" id="{7265D8EA-619E-F819-D9C4-10AF5F8CEC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mage 1">
            <a:extLst>
              <a:ext uri="{FF2B5EF4-FFF2-40B4-BE49-F238E27FC236}">
                <a16:creationId xmlns:a16="http://schemas.microsoft.com/office/drawing/2014/main" id="{708B05F1-C407-91CA-B120-F3D2F0F27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ZoneTexte 1">
            <a:extLst>
              <a:ext uri="{FF2B5EF4-FFF2-40B4-BE49-F238E27FC236}">
                <a16:creationId xmlns:a16="http://schemas.microsoft.com/office/drawing/2014/main" id="{454A9731-FCFE-6F82-1449-A7FA4909B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1589088"/>
            <a:ext cx="68008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chameau a un beau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cochon saute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mais l’escargot n’ose pas. </a:t>
            </a:r>
          </a:p>
        </p:txBody>
      </p:sp>
      <p:pic>
        <p:nvPicPr>
          <p:cNvPr id="7179" name="Image 6">
            <a:extLst>
              <a:ext uri="{FF2B5EF4-FFF2-40B4-BE49-F238E27FC236}">
                <a16:creationId xmlns:a16="http://schemas.microsoft.com/office/drawing/2014/main" id="{078FF3C4-3FB3-4203-82D6-FE5EC02EB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3335338"/>
            <a:ext cx="368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Image 9" descr="Une image contenant jouet, poupée, graphique vectoriel&#10;&#10;Description générée automatiquement">
            <a:extLst>
              <a:ext uri="{FF2B5EF4-FFF2-40B4-BE49-F238E27FC236}">
                <a16:creationId xmlns:a16="http://schemas.microsoft.com/office/drawing/2014/main" id="{2A356566-C968-5EFD-4A8C-5BF6846D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4098925"/>
            <a:ext cx="1963737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31">
            <a:extLst>
              <a:ext uri="{FF2B5EF4-FFF2-40B4-BE49-F238E27FC236}">
                <a16:creationId xmlns:a16="http://schemas.microsoft.com/office/drawing/2014/main" id="{822BFF4B-396E-621D-9E37-02E388B34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15">
            <a:extLst>
              <a:ext uri="{FF2B5EF4-FFF2-40B4-BE49-F238E27FC236}">
                <a16:creationId xmlns:a16="http://schemas.microsoft.com/office/drawing/2014/main" id="{44BA94B1-B211-37AF-9B47-ADB0F055071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39713" y="14033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34">
            <a:extLst>
              <a:ext uri="{FF2B5EF4-FFF2-40B4-BE49-F238E27FC236}">
                <a16:creationId xmlns:a16="http://schemas.microsoft.com/office/drawing/2014/main" id="{4A4D8367-B1F4-CFB5-0A97-33F8CC8E1B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37">
            <a:extLst>
              <a:ext uri="{FF2B5EF4-FFF2-40B4-BE49-F238E27FC236}">
                <a16:creationId xmlns:a16="http://schemas.microsoft.com/office/drawing/2014/main" id="{FA8CA881-0180-4FD1-6612-39F44E7FE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ZoneTexte 1">
            <a:extLst>
              <a:ext uri="{FF2B5EF4-FFF2-40B4-BE49-F238E27FC236}">
                <a16:creationId xmlns:a16="http://schemas.microsoft.com/office/drawing/2014/main" id="{26DD9596-E832-EC30-B145-403A054B6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9223" name="Image 3">
            <a:extLst>
              <a:ext uri="{FF2B5EF4-FFF2-40B4-BE49-F238E27FC236}">
                <a16:creationId xmlns:a16="http://schemas.microsoft.com/office/drawing/2014/main" id="{3FC89C0D-C4BC-9BE3-FCEF-5FDE50478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">
            <a:extLst>
              <a:ext uri="{FF2B5EF4-FFF2-40B4-BE49-F238E27FC236}">
                <a16:creationId xmlns:a16="http://schemas.microsoft.com/office/drawing/2014/main" id="{978519CB-B9FC-DA74-299D-71B03B68C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">
            <a:extLst>
              <a:ext uri="{FF2B5EF4-FFF2-40B4-BE49-F238E27FC236}">
                <a16:creationId xmlns:a16="http://schemas.microsoft.com/office/drawing/2014/main" id="{242EF764-C105-8D53-90ED-4CE75C43D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589088"/>
            <a:ext cx="68008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cham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a un beau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cochon saute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mais l’escargot n’ose pas. </a:t>
            </a:r>
          </a:p>
        </p:txBody>
      </p:sp>
      <p:pic>
        <p:nvPicPr>
          <p:cNvPr id="9226" name="Image 23">
            <a:extLst>
              <a:ext uri="{FF2B5EF4-FFF2-40B4-BE49-F238E27FC236}">
                <a16:creationId xmlns:a16="http://schemas.microsoft.com/office/drawing/2014/main" id="{F3CE4E4C-FD8F-E4C8-DC4C-793B40DF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 3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393A3F11-8229-71FD-3833-33738040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848225"/>
            <a:ext cx="1100137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86597A1-FCD4-5047-69E0-9C1D1821E5DD}"/>
              </a:ext>
            </a:extLst>
          </p:cNvPr>
          <p:cNvSpPr/>
          <p:nvPr/>
        </p:nvSpPr>
        <p:spPr>
          <a:xfrm>
            <a:off x="2513013" y="2008188"/>
            <a:ext cx="1406525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31">
            <a:extLst>
              <a:ext uri="{FF2B5EF4-FFF2-40B4-BE49-F238E27FC236}">
                <a16:creationId xmlns:a16="http://schemas.microsoft.com/office/drawing/2014/main" id="{93101F29-6D95-6BAE-8139-FC3E7E20A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15">
            <a:extLst>
              <a:ext uri="{FF2B5EF4-FFF2-40B4-BE49-F238E27FC236}">
                <a16:creationId xmlns:a16="http://schemas.microsoft.com/office/drawing/2014/main" id="{152BDABC-E8E7-5E90-9AB0-D688CA2382C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39713" y="14033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34">
            <a:extLst>
              <a:ext uri="{FF2B5EF4-FFF2-40B4-BE49-F238E27FC236}">
                <a16:creationId xmlns:a16="http://schemas.microsoft.com/office/drawing/2014/main" id="{E3B7995D-10C0-8F19-ADA4-A2D56C379D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 37">
            <a:extLst>
              <a:ext uri="{FF2B5EF4-FFF2-40B4-BE49-F238E27FC236}">
                <a16:creationId xmlns:a16="http://schemas.microsoft.com/office/drawing/2014/main" id="{67D1AAF0-D3B6-BC0F-B61C-BD3DD2C39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ZoneTexte 1">
            <a:extLst>
              <a:ext uri="{FF2B5EF4-FFF2-40B4-BE49-F238E27FC236}">
                <a16:creationId xmlns:a16="http://schemas.microsoft.com/office/drawing/2014/main" id="{6909EDFA-C219-7FB2-19A4-8089A37A6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11271" name="Image 3">
            <a:extLst>
              <a:ext uri="{FF2B5EF4-FFF2-40B4-BE49-F238E27FC236}">
                <a16:creationId xmlns:a16="http://schemas.microsoft.com/office/drawing/2014/main" id="{38843EA1-777F-A250-C7E9-9D11DF076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Image 1">
            <a:extLst>
              <a:ext uri="{FF2B5EF4-FFF2-40B4-BE49-F238E27FC236}">
                <a16:creationId xmlns:a16="http://schemas.microsoft.com/office/drawing/2014/main" id="{D4CEF209-E028-E62E-1BBF-200A69C4BF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ZoneTexte 1">
            <a:extLst>
              <a:ext uri="{FF2B5EF4-FFF2-40B4-BE49-F238E27FC236}">
                <a16:creationId xmlns:a16="http://schemas.microsoft.com/office/drawing/2014/main" id="{BFBFEE8F-C8A8-5B5C-AAD7-B0D9EAB26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589088"/>
            <a:ext cx="68008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cham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a un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bonnet.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cochon saute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mais l’escargot n’ose pas.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21792-054C-C76E-AE03-52706AFB0B55}"/>
              </a:ext>
            </a:extLst>
          </p:cNvPr>
          <p:cNvSpPr/>
          <p:nvPr/>
        </p:nvSpPr>
        <p:spPr>
          <a:xfrm>
            <a:off x="4648200" y="2014538"/>
            <a:ext cx="787400" cy="3270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275" name="Image 17">
            <a:extLst>
              <a:ext uri="{FF2B5EF4-FFF2-40B4-BE49-F238E27FC236}">
                <a16:creationId xmlns:a16="http://schemas.microsoft.com/office/drawing/2014/main" id="{7386BA35-DF3D-3ADE-DEE2-446358C50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652588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Image 18">
            <a:extLst>
              <a:ext uri="{FF2B5EF4-FFF2-40B4-BE49-F238E27FC236}">
                <a16:creationId xmlns:a16="http://schemas.microsoft.com/office/drawing/2014/main" id="{E414A125-9F2C-046E-3B44-AAB11348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657350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Image 3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46DB3DD0-B55B-9AA5-38EE-34D35EB0E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848225"/>
            <a:ext cx="1100137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33416A-70E2-C88E-009C-435DCC10DB83}"/>
              </a:ext>
            </a:extLst>
          </p:cNvPr>
          <p:cNvSpPr/>
          <p:nvPr/>
        </p:nvSpPr>
        <p:spPr>
          <a:xfrm>
            <a:off x="2513013" y="2008188"/>
            <a:ext cx="1406525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31">
            <a:extLst>
              <a:ext uri="{FF2B5EF4-FFF2-40B4-BE49-F238E27FC236}">
                <a16:creationId xmlns:a16="http://schemas.microsoft.com/office/drawing/2014/main" id="{F9F80F25-028A-6F3F-ED9E-29EF7BCA7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15">
            <a:extLst>
              <a:ext uri="{FF2B5EF4-FFF2-40B4-BE49-F238E27FC236}">
                <a16:creationId xmlns:a16="http://schemas.microsoft.com/office/drawing/2014/main" id="{4422F8E1-32DA-9963-AF47-118D7FB72CE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39713" y="14033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 34">
            <a:extLst>
              <a:ext uri="{FF2B5EF4-FFF2-40B4-BE49-F238E27FC236}">
                <a16:creationId xmlns:a16="http://schemas.microsoft.com/office/drawing/2014/main" id="{748AD633-C5B6-7844-A7BD-ABA825C876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37">
            <a:extLst>
              <a:ext uri="{FF2B5EF4-FFF2-40B4-BE49-F238E27FC236}">
                <a16:creationId xmlns:a16="http://schemas.microsoft.com/office/drawing/2014/main" id="{123F7E6B-1C3E-B4B9-8D60-9753984B24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ZoneTexte 1">
            <a:extLst>
              <a:ext uri="{FF2B5EF4-FFF2-40B4-BE49-F238E27FC236}">
                <a16:creationId xmlns:a16="http://schemas.microsoft.com/office/drawing/2014/main" id="{73826A4B-CC2D-1177-B203-847754249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13319" name="Image 3">
            <a:extLst>
              <a:ext uri="{FF2B5EF4-FFF2-40B4-BE49-F238E27FC236}">
                <a16:creationId xmlns:a16="http://schemas.microsoft.com/office/drawing/2014/main" id="{E5A0FDA0-E87B-08D7-D405-B80036B98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1">
            <a:extLst>
              <a:ext uri="{FF2B5EF4-FFF2-40B4-BE49-F238E27FC236}">
                <a16:creationId xmlns:a16="http://schemas.microsoft.com/office/drawing/2014/main" id="{8AF9B397-4EEA-9EB6-67CA-ABB510515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ZoneTexte 1">
            <a:extLst>
              <a:ext uri="{FF2B5EF4-FFF2-40B4-BE49-F238E27FC236}">
                <a16:creationId xmlns:a16="http://schemas.microsoft.com/office/drawing/2014/main" id="{2DF6CFEF-5715-A1EA-F869-4F3FE8F94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589088"/>
            <a:ext cx="68008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cham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a un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nnet</a:t>
            </a:r>
            <a:r>
              <a:rPr lang="fr-FR" altLang="fr-FR" sz="280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cochon saute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mais l’escargot n’ose pas. </a:t>
            </a:r>
          </a:p>
        </p:txBody>
      </p:sp>
      <p:pic>
        <p:nvPicPr>
          <p:cNvPr id="13322" name="Image 10">
            <a:extLst>
              <a:ext uri="{FF2B5EF4-FFF2-40B4-BE49-F238E27FC236}">
                <a16:creationId xmlns:a16="http://schemas.microsoft.com/office/drawing/2014/main" id="{34381EE9-D555-CA6F-553D-B2DB3841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Image 11">
            <a:extLst>
              <a:ext uri="{FF2B5EF4-FFF2-40B4-BE49-F238E27FC236}">
                <a16:creationId xmlns:a16="http://schemas.microsoft.com/office/drawing/2014/main" id="{479E059C-573A-E505-EAFC-11B46EC7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657350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Image 13">
            <a:extLst>
              <a:ext uri="{FF2B5EF4-FFF2-40B4-BE49-F238E27FC236}">
                <a16:creationId xmlns:a16="http://schemas.microsoft.com/office/drawing/2014/main" id="{57867CEC-CC4D-9D2D-117A-98F8C1398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2B469E-674E-4708-F79B-2C1FA8CD86FA}"/>
              </a:ext>
            </a:extLst>
          </p:cNvPr>
          <p:cNvSpPr/>
          <p:nvPr/>
        </p:nvSpPr>
        <p:spPr>
          <a:xfrm>
            <a:off x="5494338" y="2008188"/>
            <a:ext cx="107950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326" name="Image 3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7D86AAD-310E-77AD-57F1-F7279C9F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848225"/>
            <a:ext cx="1100137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FA5EFA7-8560-59B0-07D6-5CC703800C21}"/>
              </a:ext>
            </a:extLst>
          </p:cNvPr>
          <p:cNvSpPr/>
          <p:nvPr/>
        </p:nvSpPr>
        <p:spPr>
          <a:xfrm>
            <a:off x="4648200" y="2014538"/>
            <a:ext cx="787400" cy="3270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A01813-137B-F617-492E-BDCBA58CAD74}"/>
              </a:ext>
            </a:extLst>
          </p:cNvPr>
          <p:cNvSpPr/>
          <p:nvPr/>
        </p:nvSpPr>
        <p:spPr>
          <a:xfrm>
            <a:off x="2513013" y="2008188"/>
            <a:ext cx="1406525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31">
            <a:extLst>
              <a:ext uri="{FF2B5EF4-FFF2-40B4-BE49-F238E27FC236}">
                <a16:creationId xmlns:a16="http://schemas.microsoft.com/office/drawing/2014/main" id="{942EAB83-983F-747F-046B-2770B7DE2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15">
            <a:extLst>
              <a:ext uri="{FF2B5EF4-FFF2-40B4-BE49-F238E27FC236}">
                <a16:creationId xmlns:a16="http://schemas.microsoft.com/office/drawing/2014/main" id="{E70059D0-01EF-89FA-E7E9-1D33F56F642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39713" y="14033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34">
            <a:extLst>
              <a:ext uri="{FF2B5EF4-FFF2-40B4-BE49-F238E27FC236}">
                <a16:creationId xmlns:a16="http://schemas.microsoft.com/office/drawing/2014/main" id="{EA1B9323-DFB6-4113-16A6-6D199F3F57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 37">
            <a:extLst>
              <a:ext uri="{FF2B5EF4-FFF2-40B4-BE49-F238E27FC236}">
                <a16:creationId xmlns:a16="http://schemas.microsoft.com/office/drawing/2014/main" id="{5A25AC61-9DC5-CF7F-462D-16F5C4939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ZoneTexte 1">
            <a:extLst>
              <a:ext uri="{FF2B5EF4-FFF2-40B4-BE49-F238E27FC236}">
                <a16:creationId xmlns:a16="http://schemas.microsoft.com/office/drawing/2014/main" id="{7D991F8A-CF35-A84D-658A-6602D32B5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15367" name="Image 3">
            <a:extLst>
              <a:ext uri="{FF2B5EF4-FFF2-40B4-BE49-F238E27FC236}">
                <a16:creationId xmlns:a16="http://schemas.microsoft.com/office/drawing/2014/main" id="{1B6AAF15-9A16-1233-2537-F3BD094A2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 1">
            <a:extLst>
              <a:ext uri="{FF2B5EF4-FFF2-40B4-BE49-F238E27FC236}">
                <a16:creationId xmlns:a16="http://schemas.microsoft.com/office/drawing/2014/main" id="{45813C0C-87BA-B323-1037-F5B445A77B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ZoneTexte 1">
            <a:extLst>
              <a:ext uri="{FF2B5EF4-FFF2-40B4-BE49-F238E27FC236}">
                <a16:creationId xmlns:a16="http://schemas.microsoft.com/office/drawing/2014/main" id="{755D7785-3C20-D2C6-6515-C5D03C5B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589088"/>
            <a:ext cx="68008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cham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a un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nnet</a:t>
            </a:r>
            <a:r>
              <a:rPr lang="fr-FR" altLang="fr-FR" sz="280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chon</a:t>
            </a:r>
            <a:r>
              <a:rPr lang="fr-FR" altLang="fr-FR" sz="2800"/>
              <a:t> saute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mais l’escargot n’ose pas. </a:t>
            </a:r>
          </a:p>
        </p:txBody>
      </p:sp>
      <p:pic>
        <p:nvPicPr>
          <p:cNvPr id="15370" name="Image 10">
            <a:extLst>
              <a:ext uri="{FF2B5EF4-FFF2-40B4-BE49-F238E27FC236}">
                <a16:creationId xmlns:a16="http://schemas.microsoft.com/office/drawing/2014/main" id="{4B623B68-8239-789D-3458-DD52DE48E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Image 11">
            <a:extLst>
              <a:ext uri="{FF2B5EF4-FFF2-40B4-BE49-F238E27FC236}">
                <a16:creationId xmlns:a16="http://schemas.microsoft.com/office/drawing/2014/main" id="{087B4C56-B395-2E28-8C71-4BE3AA843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657350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Image 13">
            <a:extLst>
              <a:ext uri="{FF2B5EF4-FFF2-40B4-BE49-F238E27FC236}">
                <a16:creationId xmlns:a16="http://schemas.microsoft.com/office/drawing/2014/main" id="{41DDDBA1-6F38-51B6-C82E-A8EDB89B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199ED41-CEAF-E8CD-D33E-90C47308C7EA}"/>
              </a:ext>
            </a:extLst>
          </p:cNvPr>
          <p:cNvSpPr/>
          <p:nvPr/>
        </p:nvSpPr>
        <p:spPr>
          <a:xfrm>
            <a:off x="2493963" y="2954338"/>
            <a:ext cx="1111250" cy="344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5374" name="Image 16">
            <a:extLst>
              <a:ext uri="{FF2B5EF4-FFF2-40B4-BE49-F238E27FC236}">
                <a16:creationId xmlns:a16="http://schemas.microsoft.com/office/drawing/2014/main" id="{533DAB36-30CB-DACD-3048-0AA9F8A2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146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Image 3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4D457FFA-7B94-B25B-6B18-5D37F3E80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848225"/>
            <a:ext cx="1100137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4128DF1-2AB0-895A-C36D-4D13DA4D03E2}"/>
              </a:ext>
            </a:extLst>
          </p:cNvPr>
          <p:cNvSpPr/>
          <p:nvPr/>
        </p:nvSpPr>
        <p:spPr>
          <a:xfrm>
            <a:off x="5494338" y="2008188"/>
            <a:ext cx="107950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550BE1-66C5-4F98-9D39-587B796A29DD}"/>
              </a:ext>
            </a:extLst>
          </p:cNvPr>
          <p:cNvSpPr/>
          <p:nvPr/>
        </p:nvSpPr>
        <p:spPr>
          <a:xfrm>
            <a:off x="2513013" y="2008188"/>
            <a:ext cx="1406525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D28DD4-F5AD-3460-F30A-A8F952095C32}"/>
              </a:ext>
            </a:extLst>
          </p:cNvPr>
          <p:cNvSpPr/>
          <p:nvPr/>
        </p:nvSpPr>
        <p:spPr>
          <a:xfrm>
            <a:off x="4648200" y="2014538"/>
            <a:ext cx="787400" cy="3270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31">
            <a:extLst>
              <a:ext uri="{FF2B5EF4-FFF2-40B4-BE49-F238E27FC236}">
                <a16:creationId xmlns:a16="http://schemas.microsoft.com/office/drawing/2014/main" id="{EAEB920A-E445-65D2-3DF5-0A9FFE382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 15">
            <a:extLst>
              <a:ext uri="{FF2B5EF4-FFF2-40B4-BE49-F238E27FC236}">
                <a16:creationId xmlns:a16="http://schemas.microsoft.com/office/drawing/2014/main" id="{7B35A17E-5384-FFD8-567C-5F091CEBF15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39713" y="14033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34">
            <a:extLst>
              <a:ext uri="{FF2B5EF4-FFF2-40B4-BE49-F238E27FC236}">
                <a16:creationId xmlns:a16="http://schemas.microsoft.com/office/drawing/2014/main" id="{6187E75D-FE41-7264-7568-588140E4A7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37">
            <a:extLst>
              <a:ext uri="{FF2B5EF4-FFF2-40B4-BE49-F238E27FC236}">
                <a16:creationId xmlns:a16="http://schemas.microsoft.com/office/drawing/2014/main" id="{C244B21B-A273-CF78-F7CD-A9FAD01CC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ZoneTexte 1">
            <a:extLst>
              <a:ext uri="{FF2B5EF4-FFF2-40B4-BE49-F238E27FC236}">
                <a16:creationId xmlns:a16="http://schemas.microsoft.com/office/drawing/2014/main" id="{03E2B57A-B936-D494-FAC0-921BBAD55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17415" name="Image 3">
            <a:extLst>
              <a:ext uri="{FF2B5EF4-FFF2-40B4-BE49-F238E27FC236}">
                <a16:creationId xmlns:a16="http://schemas.microsoft.com/office/drawing/2014/main" id="{CCD9C8A1-A3D1-52D7-8BB6-D0812EEC00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 1">
            <a:extLst>
              <a:ext uri="{FF2B5EF4-FFF2-40B4-BE49-F238E27FC236}">
                <a16:creationId xmlns:a16="http://schemas.microsoft.com/office/drawing/2014/main" id="{E704A099-75BC-59AB-CA89-5B15E02A0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ZoneTexte 1">
            <a:extLst>
              <a:ext uri="{FF2B5EF4-FFF2-40B4-BE49-F238E27FC236}">
                <a16:creationId xmlns:a16="http://schemas.microsoft.com/office/drawing/2014/main" id="{618EE00D-13D2-41EA-8733-7EDD48F6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589088"/>
            <a:ext cx="68008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cham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a un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nnet</a:t>
            </a:r>
            <a:r>
              <a:rPr lang="fr-FR" altLang="fr-FR" sz="280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chon</a:t>
            </a:r>
            <a:r>
              <a:rPr lang="fr-FR" altLang="fr-FR" sz="2800"/>
              <a:t> </a:t>
            </a:r>
            <a:r>
              <a:rPr lang="fr-FR" altLang="fr-FR" sz="2800" b="1"/>
              <a:t>s</a:t>
            </a:r>
            <a:r>
              <a:rPr lang="fr-FR" altLang="fr-FR" sz="2800" b="1">
                <a:solidFill>
                  <a:srgbClr val="FF0000"/>
                </a:solidFill>
              </a:rPr>
              <a:t>au</a:t>
            </a:r>
            <a:r>
              <a:rPr lang="fr-FR" altLang="fr-FR" sz="2800" b="1"/>
              <a:t>te</a:t>
            </a:r>
            <a:r>
              <a:rPr lang="fr-FR" altLang="fr-FR" sz="2800"/>
              <a:t> du rocher,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mais l’escargot n’ose pas. </a:t>
            </a:r>
          </a:p>
        </p:txBody>
      </p:sp>
      <p:pic>
        <p:nvPicPr>
          <p:cNvPr id="17418" name="Image 10">
            <a:extLst>
              <a:ext uri="{FF2B5EF4-FFF2-40B4-BE49-F238E27FC236}">
                <a16:creationId xmlns:a16="http://schemas.microsoft.com/office/drawing/2014/main" id="{4E689E47-D15A-0585-9685-076F676F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age 11">
            <a:extLst>
              <a:ext uri="{FF2B5EF4-FFF2-40B4-BE49-F238E27FC236}">
                <a16:creationId xmlns:a16="http://schemas.microsoft.com/office/drawing/2014/main" id="{7F165483-9E1D-7521-7007-89012EBF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657350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Image 13">
            <a:extLst>
              <a:ext uri="{FF2B5EF4-FFF2-40B4-BE49-F238E27FC236}">
                <a16:creationId xmlns:a16="http://schemas.microsoft.com/office/drawing/2014/main" id="{812415AC-3C3D-9C67-1D21-6F524268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Image 16">
            <a:extLst>
              <a:ext uri="{FF2B5EF4-FFF2-40B4-BE49-F238E27FC236}">
                <a16:creationId xmlns:a16="http://schemas.microsoft.com/office/drawing/2014/main" id="{4639A553-2803-C5A0-EA7D-1304060D6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146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BE0F080-0473-53FF-FF46-7CA26DBA9319}"/>
              </a:ext>
            </a:extLst>
          </p:cNvPr>
          <p:cNvSpPr/>
          <p:nvPr/>
        </p:nvSpPr>
        <p:spPr>
          <a:xfrm>
            <a:off x="3676650" y="2954338"/>
            <a:ext cx="815975" cy="344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7423" name="Image 18">
            <a:extLst>
              <a:ext uri="{FF2B5EF4-FFF2-40B4-BE49-F238E27FC236}">
                <a16:creationId xmlns:a16="http://schemas.microsoft.com/office/drawing/2014/main" id="{5B655A78-B722-E367-9A0B-3FD240B4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6146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Image 3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45A8F930-9A99-03E8-6136-66097C54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848225"/>
            <a:ext cx="1100137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E167FD-B0B4-B13B-12BC-DBF51D2179BD}"/>
              </a:ext>
            </a:extLst>
          </p:cNvPr>
          <p:cNvSpPr/>
          <p:nvPr/>
        </p:nvSpPr>
        <p:spPr>
          <a:xfrm>
            <a:off x="2493963" y="2954338"/>
            <a:ext cx="1111250" cy="344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A8BB79-209F-A7EC-7B4C-76B972D9FB33}"/>
              </a:ext>
            </a:extLst>
          </p:cNvPr>
          <p:cNvSpPr/>
          <p:nvPr/>
        </p:nvSpPr>
        <p:spPr>
          <a:xfrm>
            <a:off x="5494338" y="2008188"/>
            <a:ext cx="107950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5FCA8C-380C-56DD-67FB-25049A60FDF2}"/>
              </a:ext>
            </a:extLst>
          </p:cNvPr>
          <p:cNvSpPr/>
          <p:nvPr/>
        </p:nvSpPr>
        <p:spPr>
          <a:xfrm>
            <a:off x="2513013" y="2008188"/>
            <a:ext cx="1406525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9FB029-0C00-3DBB-D9C2-3ECF32B950DA}"/>
              </a:ext>
            </a:extLst>
          </p:cNvPr>
          <p:cNvSpPr/>
          <p:nvPr/>
        </p:nvSpPr>
        <p:spPr>
          <a:xfrm>
            <a:off x="4648200" y="2014538"/>
            <a:ext cx="787400" cy="3270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1">
            <a:extLst>
              <a:ext uri="{FF2B5EF4-FFF2-40B4-BE49-F238E27FC236}">
                <a16:creationId xmlns:a16="http://schemas.microsoft.com/office/drawing/2014/main" id="{17E4EA1E-EE56-CF07-D80F-33D76C7CD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15">
            <a:extLst>
              <a:ext uri="{FF2B5EF4-FFF2-40B4-BE49-F238E27FC236}">
                <a16:creationId xmlns:a16="http://schemas.microsoft.com/office/drawing/2014/main" id="{18DD761F-0B16-C066-8973-089DD74F4D5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39713" y="14033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34">
            <a:extLst>
              <a:ext uri="{FF2B5EF4-FFF2-40B4-BE49-F238E27FC236}">
                <a16:creationId xmlns:a16="http://schemas.microsoft.com/office/drawing/2014/main" id="{A9311EE6-9814-D07B-3AF5-03EC68500B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37">
            <a:extLst>
              <a:ext uri="{FF2B5EF4-FFF2-40B4-BE49-F238E27FC236}">
                <a16:creationId xmlns:a16="http://schemas.microsoft.com/office/drawing/2014/main" id="{D90433DD-F73B-6C2D-8617-B99F28382A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060" r="1469" b="-1848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ZoneTexte 1">
            <a:extLst>
              <a:ext uri="{FF2B5EF4-FFF2-40B4-BE49-F238E27FC236}">
                <a16:creationId xmlns:a16="http://schemas.microsoft.com/office/drawing/2014/main" id="{8CAD3B2C-4E0C-413D-512B-13B288157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CE1</a:t>
            </a:r>
          </a:p>
        </p:txBody>
      </p:sp>
      <p:pic>
        <p:nvPicPr>
          <p:cNvPr id="19463" name="Image 3">
            <a:extLst>
              <a:ext uri="{FF2B5EF4-FFF2-40B4-BE49-F238E27FC236}">
                <a16:creationId xmlns:a16="http://schemas.microsoft.com/office/drawing/2014/main" id="{428944D3-7815-7974-B51F-6A0A674EF5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09550"/>
            <a:ext cx="6842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1">
            <a:extLst>
              <a:ext uri="{FF2B5EF4-FFF2-40B4-BE49-F238E27FC236}">
                <a16:creationId xmlns:a16="http://schemas.microsoft.com/office/drawing/2014/main" id="{ED1FD3A3-AC72-893D-781A-F571E535D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33400"/>
            <a:ext cx="2268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ZoneTexte 1">
            <a:extLst>
              <a:ext uri="{FF2B5EF4-FFF2-40B4-BE49-F238E27FC236}">
                <a16:creationId xmlns:a16="http://schemas.microsoft.com/office/drawing/2014/main" id="{A811240D-DE69-607E-128A-67CA2363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589088"/>
            <a:ext cx="68008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cham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a un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eau</a:t>
            </a:r>
            <a:r>
              <a:rPr lang="fr-FR" altLang="fr-FR" sz="2800"/>
              <a:t> </a:t>
            </a:r>
            <a:r>
              <a:rPr lang="fr-FR" altLang="fr-FR" sz="2800" b="1"/>
              <a:t>b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nnet</a:t>
            </a:r>
            <a:r>
              <a:rPr lang="fr-FR" altLang="fr-FR" sz="280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Le </a:t>
            </a:r>
            <a:r>
              <a:rPr lang="fr-FR" altLang="fr-FR" sz="2800" b="1"/>
              <a:t>c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chon</a:t>
            </a:r>
            <a:r>
              <a:rPr lang="fr-FR" altLang="fr-FR" sz="2800"/>
              <a:t> </a:t>
            </a:r>
            <a:r>
              <a:rPr lang="fr-FR" altLang="fr-FR" sz="2800" b="1"/>
              <a:t>s</a:t>
            </a:r>
            <a:r>
              <a:rPr lang="fr-FR" altLang="fr-FR" sz="2800" b="1">
                <a:solidFill>
                  <a:srgbClr val="FF0000"/>
                </a:solidFill>
              </a:rPr>
              <a:t>au</a:t>
            </a:r>
            <a:r>
              <a:rPr lang="fr-FR" altLang="fr-FR" sz="2800" b="1"/>
              <a:t>te</a:t>
            </a:r>
            <a:r>
              <a:rPr lang="fr-FR" altLang="fr-FR" sz="2800"/>
              <a:t> du </a:t>
            </a:r>
            <a:r>
              <a:rPr lang="fr-FR" altLang="fr-FR" sz="2800" b="1"/>
              <a:t>r</a:t>
            </a:r>
            <a:r>
              <a:rPr lang="fr-FR" altLang="fr-FR" sz="2800" b="1">
                <a:solidFill>
                  <a:srgbClr val="FF0000"/>
                </a:solidFill>
              </a:rPr>
              <a:t>o</a:t>
            </a:r>
            <a:r>
              <a:rPr lang="fr-FR" altLang="fr-FR" sz="2800" b="1"/>
              <a:t>cher</a:t>
            </a:r>
            <a:r>
              <a:rPr lang="fr-FR" altLang="fr-FR" sz="2800"/>
              <a:t>,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800"/>
              <a:t>mais l’escargot n’ose pas. </a:t>
            </a:r>
          </a:p>
        </p:txBody>
      </p:sp>
      <p:pic>
        <p:nvPicPr>
          <p:cNvPr id="19466" name="Image 10">
            <a:extLst>
              <a:ext uri="{FF2B5EF4-FFF2-40B4-BE49-F238E27FC236}">
                <a16:creationId xmlns:a16="http://schemas.microsoft.com/office/drawing/2014/main" id="{40CA8016-6CB0-D1A3-57B6-1D26DBBD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11">
            <a:extLst>
              <a:ext uri="{FF2B5EF4-FFF2-40B4-BE49-F238E27FC236}">
                <a16:creationId xmlns:a16="http://schemas.microsoft.com/office/drawing/2014/main" id="{B33FC18D-1ADD-3D88-021A-5692EDD75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657350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13">
            <a:extLst>
              <a:ext uri="{FF2B5EF4-FFF2-40B4-BE49-F238E27FC236}">
                <a16:creationId xmlns:a16="http://schemas.microsoft.com/office/drawing/2014/main" id="{8DAA6850-E641-7B9B-DAC9-BEEF13D1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16621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Image 16">
            <a:extLst>
              <a:ext uri="{FF2B5EF4-FFF2-40B4-BE49-F238E27FC236}">
                <a16:creationId xmlns:a16="http://schemas.microsoft.com/office/drawing/2014/main" id="{E1FDB830-3090-648C-797B-64199609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146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Image 18">
            <a:extLst>
              <a:ext uri="{FF2B5EF4-FFF2-40B4-BE49-F238E27FC236}">
                <a16:creationId xmlns:a16="http://schemas.microsoft.com/office/drawing/2014/main" id="{E60ADBB6-6AA6-653D-F600-4164E0882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6146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7D5A61A-CBCE-FAF2-1FF6-81FC60228DF8}"/>
              </a:ext>
            </a:extLst>
          </p:cNvPr>
          <p:cNvSpPr/>
          <p:nvPr/>
        </p:nvSpPr>
        <p:spPr>
          <a:xfrm>
            <a:off x="5021263" y="2954338"/>
            <a:ext cx="955675" cy="344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9472" name="Image 20">
            <a:extLst>
              <a:ext uri="{FF2B5EF4-FFF2-40B4-BE49-F238E27FC236}">
                <a16:creationId xmlns:a16="http://schemas.microsoft.com/office/drawing/2014/main" id="{4A1BCB9E-B691-EF14-6922-C531E310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14613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Image 3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17639AB3-6C2F-19B4-3FBA-AF8FDCBCC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848225"/>
            <a:ext cx="1100137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4DCB751-2E92-4A50-32AC-0A6690C1EFCF}"/>
              </a:ext>
            </a:extLst>
          </p:cNvPr>
          <p:cNvSpPr/>
          <p:nvPr/>
        </p:nvSpPr>
        <p:spPr>
          <a:xfrm>
            <a:off x="3676650" y="2954338"/>
            <a:ext cx="815975" cy="344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A1CDFF-F162-71D4-CE9B-30030422188F}"/>
              </a:ext>
            </a:extLst>
          </p:cNvPr>
          <p:cNvSpPr/>
          <p:nvPr/>
        </p:nvSpPr>
        <p:spPr>
          <a:xfrm>
            <a:off x="2493963" y="2954338"/>
            <a:ext cx="1111250" cy="344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05053A-7773-81E7-43DD-3386C29C58B0}"/>
              </a:ext>
            </a:extLst>
          </p:cNvPr>
          <p:cNvSpPr/>
          <p:nvPr/>
        </p:nvSpPr>
        <p:spPr>
          <a:xfrm>
            <a:off x="5494338" y="2008188"/>
            <a:ext cx="1079500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4319C3-44EB-8464-115A-9873C59319EB}"/>
              </a:ext>
            </a:extLst>
          </p:cNvPr>
          <p:cNvSpPr/>
          <p:nvPr/>
        </p:nvSpPr>
        <p:spPr>
          <a:xfrm>
            <a:off x="2513013" y="2008188"/>
            <a:ext cx="1406525" cy="3460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BA3A27-EF83-F504-1E3A-D57F5E65F86C}"/>
              </a:ext>
            </a:extLst>
          </p:cNvPr>
          <p:cNvSpPr/>
          <p:nvPr/>
        </p:nvSpPr>
        <p:spPr>
          <a:xfrm>
            <a:off x="4648200" y="2014538"/>
            <a:ext cx="787400" cy="3270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246C478CB5A4BAAC73212CD01DB6F" ma:contentTypeVersion="13" ma:contentTypeDescription="Crée un document." ma:contentTypeScope="" ma:versionID="6000ba3b08f1670891b244c3c7c909f8">
  <xsd:schema xmlns:xsd="http://www.w3.org/2001/XMLSchema" xmlns:xs="http://www.w3.org/2001/XMLSchema" xmlns:p="http://schemas.microsoft.com/office/2006/metadata/properties" xmlns:ns3="10cde619-34aa-467f-8b50-6ac3ffd1da98" xmlns:ns4="70e91f9f-68bf-4a9c-acbe-f4196fd99ab9" targetNamespace="http://schemas.microsoft.com/office/2006/metadata/properties" ma:root="true" ma:fieldsID="fa50d0fe35d27faaa0adcc3fac24f820" ns3:_="" ns4:_="">
    <xsd:import namespace="10cde619-34aa-467f-8b50-6ac3ffd1da98"/>
    <xsd:import namespace="70e91f9f-68bf-4a9c-acbe-f4196fd99a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de619-34aa-467f-8b50-6ac3ffd1d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91f9f-68bf-4a9c-acbe-f4196fd99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e91f9f-68bf-4a9c-acbe-f4196fd99ab9" xsi:nil="true"/>
  </documentManagement>
</p:properties>
</file>

<file path=customXml/itemProps1.xml><?xml version="1.0" encoding="utf-8"?>
<ds:datastoreItem xmlns:ds="http://schemas.openxmlformats.org/officeDocument/2006/customXml" ds:itemID="{0F42DC40-4FBF-4F14-8812-1C089C1537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de619-34aa-467f-8b50-6ac3ffd1da98"/>
    <ds:schemaRef ds:uri="70e91f9f-68bf-4a9c-acbe-f4196fd99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A31CC8-5184-43B2-B855-ECDAA5E157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7D23A6-431C-424D-B5DA-C6861EE3269D}">
  <ds:schemaRefs>
    <ds:schemaRef ds:uri="http://schemas.microsoft.com/office/2006/metadata/properties"/>
    <ds:schemaRef ds:uri="http://schemas.microsoft.com/office/infopath/2007/PartnerControls"/>
    <ds:schemaRef ds:uri="70e91f9f-68bf-4a9c-acbe-f4196fd99a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855</Words>
  <Application>Microsoft Office PowerPoint</Application>
  <PresentationFormat>Affichage à l'écran (4:3)</PresentationFormat>
  <Paragraphs>171</Paragraphs>
  <Slides>24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Trebuchet MS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Renon.Flore</cp:lastModifiedBy>
  <cp:revision>278</cp:revision>
  <cp:lastPrinted>2023-04-07T08:30:23Z</cp:lastPrinted>
  <dcterms:created xsi:type="dcterms:W3CDTF">2020-12-28T16:28:56Z</dcterms:created>
  <dcterms:modified xsi:type="dcterms:W3CDTF">2023-04-27T16:01:31Z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0x01010059F246C478CB5A4BAAC73212CD01DB6F</vt:lpwstr>
  </property>
</Properties>
</file>