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4"/>
  </p:notesMasterIdLst>
  <p:sldIdLst>
    <p:sldId id="309" r:id="rId4"/>
    <p:sldId id="328" r:id="rId5"/>
    <p:sldId id="336" r:id="rId6"/>
    <p:sldId id="403" r:id="rId7"/>
    <p:sldId id="404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08" r:id="rId16"/>
    <p:sldId id="424" r:id="rId17"/>
    <p:sldId id="384" r:id="rId18"/>
    <p:sldId id="402" r:id="rId19"/>
    <p:sldId id="425" r:id="rId20"/>
    <p:sldId id="426" r:id="rId21"/>
    <p:sldId id="342" r:id="rId22"/>
    <p:sldId id="350" r:id="rId2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on.Flore" initials="" lastIdx="1" clrIdx="0"/>
  <p:cmAuthor id="2" name="Lucazeau.Emmanuelle" initials="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BEEF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3BE2A-A3FD-4A2C-8693-0C2F4BA8ABE7}" v="17" dt="2023-08-28T07:19:46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 autoAdjust="0"/>
    <p:restoredTop sz="94007" autoAdjust="0"/>
  </p:normalViewPr>
  <p:slideViewPr>
    <p:cSldViewPr snapToGrid="0" snapToObjects="1">
      <p:cViewPr varScale="1">
        <p:scale>
          <a:sx n="107" d="100"/>
          <a:sy n="107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roque.Marine" userId="dae60814-0d24-46b4-ae27-9d1dd213f4b3" providerId="ADAL" clId="{7B83BE2A-A3FD-4A2C-8693-0C2F4BA8ABE7}"/>
    <pc:docChg chg="custSel modSld">
      <pc:chgData name="Larroque.Marine" userId="dae60814-0d24-46b4-ae27-9d1dd213f4b3" providerId="ADAL" clId="{7B83BE2A-A3FD-4A2C-8693-0C2F4BA8ABE7}" dt="2023-08-28T07:20:08.833" v="82" actId="20577"/>
      <pc:docMkLst>
        <pc:docMk/>
      </pc:docMkLst>
      <pc:sldChg chg="modSp mod modNotesTx">
        <pc:chgData name="Larroque.Marine" userId="dae60814-0d24-46b4-ae27-9d1dd213f4b3" providerId="ADAL" clId="{7B83BE2A-A3FD-4A2C-8693-0C2F4BA8ABE7}" dt="2023-08-28T07:17:38.214" v="16" actId="20577"/>
        <pc:sldMkLst>
          <pc:docMk/>
          <pc:sldMk cId="0" sldId="384"/>
        </pc:sldMkLst>
        <pc:spChg chg="mod">
          <ac:chgData name="Larroque.Marine" userId="dae60814-0d24-46b4-ae27-9d1dd213f4b3" providerId="ADAL" clId="{7B83BE2A-A3FD-4A2C-8693-0C2F4BA8ABE7}" dt="2023-08-28T07:17:32.809" v="15" actId="113"/>
          <ac:spMkLst>
            <pc:docMk/>
            <pc:sldMk cId="0" sldId="384"/>
            <ac:spMk id="31754" creationId="{19E19179-4514-311B-AC63-5BD7558EFC57}"/>
          </ac:spMkLst>
        </pc:spChg>
      </pc:sldChg>
      <pc:sldChg chg="addSp delSp modSp mod delAnim modAnim modNotesTx">
        <pc:chgData name="Larroque.Marine" userId="dae60814-0d24-46b4-ae27-9d1dd213f4b3" providerId="ADAL" clId="{7B83BE2A-A3FD-4A2C-8693-0C2F4BA8ABE7}" dt="2023-08-28T07:20:08.833" v="82" actId="20577"/>
        <pc:sldMkLst>
          <pc:docMk/>
          <pc:sldMk cId="0" sldId="402"/>
        </pc:sldMkLst>
        <pc:spChg chg="add mod">
          <ac:chgData name="Larroque.Marine" userId="dae60814-0d24-46b4-ae27-9d1dd213f4b3" providerId="ADAL" clId="{7B83BE2A-A3FD-4A2C-8693-0C2F4BA8ABE7}" dt="2023-08-28T07:18:25.318" v="31" actId="14100"/>
          <ac:spMkLst>
            <pc:docMk/>
            <pc:sldMk cId="0" sldId="402"/>
            <ac:spMk id="3" creationId="{0E7F95C6-755B-16DD-6B73-6732193A0B56}"/>
          </ac:spMkLst>
        </pc:spChg>
        <pc:spChg chg="add mod">
          <ac:chgData name="Larroque.Marine" userId="dae60814-0d24-46b4-ae27-9d1dd213f4b3" providerId="ADAL" clId="{7B83BE2A-A3FD-4A2C-8693-0C2F4BA8ABE7}" dt="2023-08-28T07:18:42.460" v="43" actId="14100"/>
          <ac:spMkLst>
            <pc:docMk/>
            <pc:sldMk cId="0" sldId="402"/>
            <ac:spMk id="14" creationId="{11CAD362-B9AA-280D-D627-104BC3A2247E}"/>
          </ac:spMkLst>
        </pc:spChg>
        <pc:spChg chg="mod">
          <ac:chgData name="Larroque.Marine" userId="dae60814-0d24-46b4-ae27-9d1dd213f4b3" providerId="ADAL" clId="{7B83BE2A-A3FD-4A2C-8693-0C2F4BA8ABE7}" dt="2023-08-28T07:20:08.833" v="82" actId="20577"/>
          <ac:spMkLst>
            <pc:docMk/>
            <pc:sldMk cId="0" sldId="402"/>
            <ac:spMk id="16" creationId="{2ED82CE8-0823-DC63-7387-EFA41F82F7FA}"/>
          </ac:spMkLst>
        </pc:spChg>
        <pc:spChg chg="add mod">
          <ac:chgData name="Larroque.Marine" userId="dae60814-0d24-46b4-ae27-9d1dd213f4b3" providerId="ADAL" clId="{7B83BE2A-A3FD-4A2C-8693-0C2F4BA8ABE7}" dt="2023-08-28T07:19:16.557" v="65" actId="14100"/>
          <ac:spMkLst>
            <pc:docMk/>
            <pc:sldMk cId="0" sldId="402"/>
            <ac:spMk id="21" creationId="{DC656E48-8A18-B06A-8AC9-B67A8E23603C}"/>
          </ac:spMkLst>
        </pc:spChg>
        <pc:spChg chg="add mod">
          <ac:chgData name="Larroque.Marine" userId="dae60814-0d24-46b4-ae27-9d1dd213f4b3" providerId="ADAL" clId="{7B83BE2A-A3FD-4A2C-8693-0C2F4BA8ABE7}" dt="2023-08-28T07:19:22.007" v="67" actId="1076"/>
          <ac:spMkLst>
            <pc:docMk/>
            <pc:sldMk cId="0" sldId="402"/>
            <ac:spMk id="22" creationId="{918467B0-FF47-7BF7-FA2A-F9CA33C7A26E}"/>
          </ac:spMkLst>
        </pc:spChg>
        <pc:spChg chg="add mod">
          <ac:chgData name="Larroque.Marine" userId="dae60814-0d24-46b4-ae27-9d1dd213f4b3" providerId="ADAL" clId="{7B83BE2A-A3FD-4A2C-8693-0C2F4BA8ABE7}" dt="2023-08-28T07:19:28.325" v="70" actId="14100"/>
          <ac:spMkLst>
            <pc:docMk/>
            <pc:sldMk cId="0" sldId="402"/>
            <ac:spMk id="23" creationId="{30FE6C90-7800-655A-69D4-66BF55AF0F3E}"/>
          </ac:spMkLst>
        </pc:spChg>
        <pc:spChg chg="add mod">
          <ac:chgData name="Larroque.Marine" userId="dae60814-0d24-46b4-ae27-9d1dd213f4b3" providerId="ADAL" clId="{7B83BE2A-A3FD-4A2C-8693-0C2F4BA8ABE7}" dt="2023-08-28T07:19:35.549" v="73" actId="14100"/>
          <ac:spMkLst>
            <pc:docMk/>
            <pc:sldMk cId="0" sldId="402"/>
            <ac:spMk id="24" creationId="{1FE54927-6CB1-ECB7-D735-9C5CF3A99CA0}"/>
          </ac:spMkLst>
        </pc:spChg>
        <pc:spChg chg="add mod">
          <ac:chgData name="Larroque.Marine" userId="dae60814-0d24-46b4-ae27-9d1dd213f4b3" providerId="ADAL" clId="{7B83BE2A-A3FD-4A2C-8693-0C2F4BA8ABE7}" dt="2023-08-28T07:19:45.581" v="76" actId="14100"/>
          <ac:spMkLst>
            <pc:docMk/>
            <pc:sldMk cId="0" sldId="402"/>
            <ac:spMk id="25" creationId="{445F95F9-1612-6C8E-A80D-F3ED039B4457}"/>
          </ac:spMkLst>
        </pc:spChg>
        <pc:spChg chg="add del mod">
          <ac:chgData name="Larroque.Marine" userId="dae60814-0d24-46b4-ae27-9d1dd213f4b3" providerId="ADAL" clId="{7B83BE2A-A3FD-4A2C-8693-0C2F4BA8ABE7}" dt="2023-08-28T07:19:47.521" v="78" actId="478"/>
          <ac:spMkLst>
            <pc:docMk/>
            <pc:sldMk cId="0" sldId="402"/>
            <ac:spMk id="26" creationId="{892F3B6C-1A2E-890B-3E3D-22F4ED1A9C69}"/>
          </ac:spMkLst>
        </pc:spChg>
        <pc:spChg chg="mod">
          <ac:chgData name="Larroque.Marine" userId="dae60814-0d24-46b4-ae27-9d1dd213f4b3" providerId="ADAL" clId="{7B83BE2A-A3FD-4A2C-8693-0C2F4BA8ABE7}" dt="2023-08-28T07:17:57.411" v="22" actId="113"/>
          <ac:spMkLst>
            <pc:docMk/>
            <pc:sldMk cId="0" sldId="402"/>
            <ac:spMk id="33803" creationId="{F99FEE53-C62E-817A-D7A3-33BBAFDECA2C}"/>
          </ac:spMkLst>
        </pc:spChg>
        <pc:cxnChg chg="add mod">
          <ac:chgData name="Larroque.Marine" userId="dae60814-0d24-46b4-ae27-9d1dd213f4b3" providerId="ADAL" clId="{7B83BE2A-A3FD-4A2C-8693-0C2F4BA8ABE7}" dt="2023-08-28T07:18:15.729" v="28" actId="14100"/>
          <ac:cxnSpMkLst>
            <pc:docMk/>
            <pc:sldMk cId="0" sldId="402"/>
            <ac:cxnSpMk id="2" creationId="{9AAF47C6-7718-840B-7D26-C990732D0CC8}"/>
          </ac:cxnSpMkLst>
        </pc:cxnChg>
        <pc:cxnChg chg="add mod">
          <ac:chgData name="Larroque.Marine" userId="dae60814-0d24-46b4-ae27-9d1dd213f4b3" providerId="ADAL" clId="{7B83BE2A-A3FD-4A2C-8693-0C2F4BA8ABE7}" dt="2023-08-28T07:18:33.667" v="40" actId="14100"/>
          <ac:cxnSpMkLst>
            <pc:docMk/>
            <pc:sldMk cId="0" sldId="402"/>
            <ac:cxnSpMk id="5" creationId="{9045D1FF-AD17-CE1B-9DE2-F1DD28F6DD11}"/>
          </ac:cxnSpMkLst>
        </pc:cxnChg>
        <pc:cxnChg chg="add mod">
          <ac:chgData name="Larroque.Marine" userId="dae60814-0d24-46b4-ae27-9d1dd213f4b3" providerId="ADAL" clId="{7B83BE2A-A3FD-4A2C-8693-0C2F4BA8ABE7}" dt="2023-08-28T07:18:48.718" v="45" actId="1076"/>
          <ac:cxnSpMkLst>
            <pc:docMk/>
            <pc:sldMk cId="0" sldId="402"/>
            <ac:cxnSpMk id="15" creationId="{43474DAB-5EAC-AF53-CC23-B1EE168626AA}"/>
          </ac:cxnSpMkLst>
        </pc:cxnChg>
        <pc:cxnChg chg="add del mod">
          <ac:chgData name="Larroque.Marine" userId="dae60814-0d24-46b4-ae27-9d1dd213f4b3" providerId="ADAL" clId="{7B83BE2A-A3FD-4A2C-8693-0C2F4BA8ABE7}" dt="2023-08-28T07:18:50.146" v="47" actId="478"/>
          <ac:cxnSpMkLst>
            <pc:docMk/>
            <pc:sldMk cId="0" sldId="402"/>
            <ac:cxnSpMk id="17" creationId="{550CA07F-B5A4-EE0D-E2C4-017026E4F93A}"/>
          </ac:cxnSpMkLst>
        </pc:cxnChg>
        <pc:cxnChg chg="add mod">
          <ac:chgData name="Larroque.Marine" userId="dae60814-0d24-46b4-ae27-9d1dd213f4b3" providerId="ADAL" clId="{7B83BE2A-A3FD-4A2C-8693-0C2F4BA8ABE7}" dt="2023-08-28T07:18:59.381" v="57" actId="14100"/>
          <ac:cxnSpMkLst>
            <pc:docMk/>
            <pc:sldMk cId="0" sldId="402"/>
            <ac:cxnSpMk id="18" creationId="{6607CBB5-BC51-7778-3EAF-492413A7D35B}"/>
          </ac:cxnSpMkLst>
        </pc:cxnChg>
        <pc:cxnChg chg="add mod">
          <ac:chgData name="Larroque.Marine" userId="dae60814-0d24-46b4-ae27-9d1dd213f4b3" providerId="ADAL" clId="{7B83BE2A-A3FD-4A2C-8693-0C2F4BA8ABE7}" dt="2023-08-28T07:19:04.024" v="59" actId="1076"/>
          <ac:cxnSpMkLst>
            <pc:docMk/>
            <pc:sldMk cId="0" sldId="402"/>
            <ac:cxnSpMk id="19" creationId="{DD71FED6-6E35-E940-ECA5-2DB264646775}"/>
          </ac:cxnSpMkLst>
        </pc:cxnChg>
        <pc:cxnChg chg="add mod">
          <ac:chgData name="Larroque.Marine" userId="dae60814-0d24-46b4-ae27-9d1dd213f4b3" providerId="ADAL" clId="{7B83BE2A-A3FD-4A2C-8693-0C2F4BA8ABE7}" dt="2023-08-28T07:19:08.604" v="62" actId="1037"/>
          <ac:cxnSpMkLst>
            <pc:docMk/>
            <pc:sldMk cId="0" sldId="402"/>
            <ac:cxnSpMk id="20" creationId="{0C668579-1B0A-ABC0-96F1-AF9B3D94ED58}"/>
          </ac:cxnSpMkLst>
        </pc:cxnChg>
      </pc:sldChg>
      <pc:sldChg chg="modSp mod modNotesTx">
        <pc:chgData name="Larroque.Marine" userId="dae60814-0d24-46b4-ae27-9d1dd213f4b3" providerId="ADAL" clId="{7B83BE2A-A3FD-4A2C-8693-0C2F4BA8ABE7}" dt="2023-08-28T07:16:47.768" v="3" actId="20577"/>
        <pc:sldMkLst>
          <pc:docMk/>
          <pc:sldMk cId="0" sldId="417"/>
        </pc:sldMkLst>
        <pc:spChg chg="mod">
          <ac:chgData name="Larroque.Marine" userId="dae60814-0d24-46b4-ae27-9d1dd213f4b3" providerId="ADAL" clId="{7B83BE2A-A3FD-4A2C-8693-0C2F4BA8ABE7}" dt="2023-08-28T07:16:46.229" v="2" actId="20577"/>
          <ac:spMkLst>
            <pc:docMk/>
            <pc:sldMk cId="0" sldId="417"/>
            <ac:spMk id="5134" creationId="{5DD78068-728D-19A6-08A7-D6D18D8992B4}"/>
          </ac:spMkLst>
        </pc:spChg>
      </pc:sldChg>
      <pc:sldChg chg="modSp mod modNotesTx">
        <pc:chgData name="Larroque.Marine" userId="dae60814-0d24-46b4-ae27-9d1dd213f4b3" providerId="ADAL" clId="{7B83BE2A-A3FD-4A2C-8693-0C2F4BA8ABE7}" dt="2023-08-28T07:16:56.976" v="7" actId="20577"/>
        <pc:sldMkLst>
          <pc:docMk/>
          <pc:sldMk cId="0" sldId="420"/>
        </pc:sldMkLst>
        <pc:spChg chg="mod">
          <ac:chgData name="Larroque.Marine" userId="dae60814-0d24-46b4-ae27-9d1dd213f4b3" providerId="ADAL" clId="{7B83BE2A-A3FD-4A2C-8693-0C2F4BA8ABE7}" dt="2023-08-28T07:16:53.047" v="6" actId="20577"/>
          <ac:spMkLst>
            <pc:docMk/>
            <pc:sldMk cId="0" sldId="420"/>
            <ac:spMk id="5134" creationId="{8F05239E-149C-6B09-6EBC-075CBE22F5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77288F1-0394-C7ED-BD98-7D0C540EE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8012FE-B61A-E690-5B0B-5034A7A213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5CE3CD-B2AE-45DB-A36A-332BB6470750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4564DBE9-ECA7-0494-3D85-ABAD269938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9A0BEFD0-5D0E-C155-71C5-9422AFC02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AA0CC5-7C9C-F6C6-C505-F4A797DCB5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04544A-08F0-BFD5-E9A0-6C355516F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4F004E-EC8E-4B85-91BD-08A058C449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BE853FF2-EDBD-EC7A-4F01-A8B79E838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41E417-57E2-43EE-BA48-CBC1C5BF6DA6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0A8EC712-F60A-D73E-814F-FDF666CA2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C18355A4-A06F-6224-7615-B7C946377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197028D5-026D-7EDC-69CF-5BA7F630A2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8B91D33D-7C35-B40C-C896-9A894AF15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E43C500-BE0A-4982-A39A-D663EFF2456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fr-FR" altLang="fr-FR"/>
          </a:p>
        </p:txBody>
      </p:sp>
      <p:sp>
        <p:nvSpPr>
          <p:cNvPr id="22532" name="Text Box 1">
            <a:extLst>
              <a:ext uri="{FF2B5EF4-FFF2-40B4-BE49-F238E27FC236}">
                <a16:creationId xmlns:a16="http://schemas.microsoft.com/office/drawing/2014/main" id="{B36060FF-855D-3745-E0DB-912CA16EE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Text Box 2">
            <a:extLst>
              <a:ext uri="{FF2B5EF4-FFF2-40B4-BE49-F238E27FC236}">
                <a16:creationId xmlns:a16="http://schemas.microsoft.com/office/drawing/2014/main" id="{B5070D94-7F59-851E-6779-6B82B799C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697D3306-2443-4012-BF67-1E03C207EE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8AFD0C3F-457A-EFB4-0CFF-28F223F50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B39F09E-7D1B-41DD-B886-0850D9F9221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fr-FR" altLang="fr-FR"/>
          </a:p>
        </p:txBody>
      </p:sp>
      <p:sp>
        <p:nvSpPr>
          <p:cNvPr id="24580" name="Text Box 1">
            <a:extLst>
              <a:ext uri="{FF2B5EF4-FFF2-40B4-BE49-F238E27FC236}">
                <a16:creationId xmlns:a16="http://schemas.microsoft.com/office/drawing/2014/main" id="{3AF5742F-111A-5A70-718D-6A5A3026D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Text Box 2">
            <a:extLst>
              <a:ext uri="{FF2B5EF4-FFF2-40B4-BE49-F238E27FC236}">
                <a16:creationId xmlns:a16="http://schemas.microsoft.com/office/drawing/2014/main" id="{2A2DEE56-7757-39DA-E18E-CFEA97CC0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9A102947-E0B8-DBF8-5BCA-48981BADA9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BC2EC460-9F7E-F58D-0454-0411B350AB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2C006A9-E475-4748-A08A-30A446912B2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fr-FR" altLang="fr-FR"/>
          </a:p>
        </p:txBody>
      </p:sp>
      <p:sp>
        <p:nvSpPr>
          <p:cNvPr id="26628" name="Text Box 1">
            <a:extLst>
              <a:ext uri="{FF2B5EF4-FFF2-40B4-BE49-F238E27FC236}">
                <a16:creationId xmlns:a16="http://schemas.microsoft.com/office/drawing/2014/main" id="{B0F1EAE1-35DD-4A20-1E98-3CCCF12E3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id="{A6E18819-917A-6CE4-F671-D2BEA2A3B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E945C2AC-33A9-8B91-F1AA-FADC09CEB65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10377103-B8A9-C158-2B4B-5B8EC934F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AAE678A-50F1-4307-887A-6AF4448F401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fr-FR" altLang="fr-FR"/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390D7C2B-0E63-E6B3-728E-47C215D969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A4E796B3-2DD2-FA29-3F4F-166ACC879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DE9C16EC-15C0-99C1-F623-B3B46F2304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B0C2217C-E157-E792-5F1B-787513401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ECA8B8B-1225-40B2-80B3-551D6C0F102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fr-FR" altLang="fr-FR"/>
          </a:p>
        </p:txBody>
      </p:sp>
      <p:sp>
        <p:nvSpPr>
          <p:cNvPr id="30724" name="Text Box 1">
            <a:extLst>
              <a:ext uri="{FF2B5EF4-FFF2-40B4-BE49-F238E27FC236}">
                <a16:creationId xmlns:a16="http://schemas.microsoft.com/office/drawing/2014/main" id="{16D637A4-79CA-864B-5718-E6A1B4350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04ECFB57-1293-2BDD-B7DC-EACDDF1A2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DAABB2AD-F62D-26C5-A081-9E21129A4C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0CCC1FAE-59FC-FCFC-65F2-10FBBA922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666C753-247E-4442-8418-D41CB30308B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fr-FR" altLang="fr-FR"/>
          </a:p>
        </p:txBody>
      </p:sp>
      <p:sp>
        <p:nvSpPr>
          <p:cNvPr id="32772" name="Text Box 1">
            <a:extLst>
              <a:ext uri="{FF2B5EF4-FFF2-40B4-BE49-F238E27FC236}">
                <a16:creationId xmlns:a16="http://schemas.microsoft.com/office/drawing/2014/main" id="{3CA724D1-3CC3-2B14-B42D-F28F4A9AC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180FBCA7-C533-8051-A8C0-71E38337C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87288C28-15FD-EB7F-C887-57C4EB64F5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662BCE0C-FA3A-3FF1-B8A9-91DCBF0807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AF21F75-2BDE-474E-8297-EABC7E98CB0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fr-FR" altLang="fr-FR"/>
          </a:p>
        </p:txBody>
      </p:sp>
      <p:sp>
        <p:nvSpPr>
          <p:cNvPr id="34820" name="Text Box 1">
            <a:extLst>
              <a:ext uri="{FF2B5EF4-FFF2-40B4-BE49-F238E27FC236}">
                <a16:creationId xmlns:a16="http://schemas.microsoft.com/office/drawing/2014/main" id="{8A46BEC1-100F-A95E-D3EA-BC6069B4F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2">
            <a:extLst>
              <a:ext uri="{FF2B5EF4-FFF2-40B4-BE49-F238E27FC236}">
                <a16:creationId xmlns:a16="http://schemas.microsoft.com/office/drawing/2014/main" id="{2F744CBE-8596-DE85-4414-7928683E9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B6C7153A-8DB3-1AC8-65AF-16D2A37449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E3470F65-0391-4BB4-4AE3-F849B7C8C3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8A8A0B8-F5F1-43BE-85B3-A57919B54CE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fr-FR" altLang="fr-FR"/>
          </a:p>
        </p:txBody>
      </p:sp>
      <p:sp>
        <p:nvSpPr>
          <p:cNvPr id="36868" name="Text Box 1">
            <a:extLst>
              <a:ext uri="{FF2B5EF4-FFF2-40B4-BE49-F238E27FC236}">
                <a16:creationId xmlns:a16="http://schemas.microsoft.com/office/drawing/2014/main" id="{C80E48CC-4BA5-0706-7823-E673D3EE83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A7258411-0382-1AF3-2A1C-646A40A94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9F4EC319-A696-BC37-E750-1DCA2662912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0F73630F-1CBC-30FC-1442-FF63DB4A2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485E6D3-D636-4A9A-ACD7-F94A92F49857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fr-FR" altLang="fr-FR"/>
          </a:p>
        </p:txBody>
      </p:sp>
      <p:sp>
        <p:nvSpPr>
          <p:cNvPr id="38916" name="Text Box 1">
            <a:extLst>
              <a:ext uri="{FF2B5EF4-FFF2-40B4-BE49-F238E27FC236}">
                <a16:creationId xmlns:a16="http://schemas.microsoft.com/office/drawing/2014/main" id="{0B6B8E21-3BF7-B0B0-EF29-2716AB831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2">
            <a:extLst>
              <a:ext uri="{FF2B5EF4-FFF2-40B4-BE49-F238E27FC236}">
                <a16:creationId xmlns:a16="http://schemas.microsoft.com/office/drawing/2014/main" id="{7E709CF1-C391-75DB-E36E-F4651023B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83D4F673-7D8E-F004-6F28-4EB0F9D3F9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C8F6A85E-EC2F-3F29-DDA4-B2336DEDA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161AB17-CBCE-4D7E-ABA8-FDF7978AFEE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fr-FR" altLang="fr-FR"/>
          </a:p>
        </p:txBody>
      </p:sp>
      <p:sp>
        <p:nvSpPr>
          <p:cNvPr id="40964" name="Text Box 1">
            <a:extLst>
              <a:ext uri="{FF2B5EF4-FFF2-40B4-BE49-F238E27FC236}">
                <a16:creationId xmlns:a16="http://schemas.microsoft.com/office/drawing/2014/main" id="{087483A6-F9F5-55F8-F038-0BB8598A2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2">
            <a:extLst>
              <a:ext uri="{FF2B5EF4-FFF2-40B4-BE49-F238E27FC236}">
                <a16:creationId xmlns:a16="http://schemas.microsoft.com/office/drawing/2014/main" id="{075388E3-A022-20B4-2153-DCBAA47C4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F2AED7FA-8AD5-5EFD-ACA9-1733747878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5BFE8790-74DB-CC58-D130-F925914CE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8523B79-6E93-418F-8FA7-B9BA8A4AB75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fr-FR" altLang="fr-FR"/>
          </a:p>
        </p:txBody>
      </p:sp>
      <p:sp>
        <p:nvSpPr>
          <p:cNvPr id="6148" name="Text Box 1">
            <a:extLst>
              <a:ext uri="{FF2B5EF4-FFF2-40B4-BE49-F238E27FC236}">
                <a16:creationId xmlns:a16="http://schemas.microsoft.com/office/drawing/2014/main" id="{07F36223-034E-EFEF-2759-96D4937F4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2">
            <a:extLst>
              <a:ext uri="{FF2B5EF4-FFF2-40B4-BE49-F238E27FC236}">
                <a16:creationId xmlns:a16="http://schemas.microsoft.com/office/drawing/2014/main" id="{F21F735E-3F8B-0F9D-A67F-E2C7FDE87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037AE54E-4C58-927D-FF4E-A501F370F9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837ADEB7-24C5-4668-2E8C-56BC89479E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14A1F9C-EFCC-48DB-9BFE-BD79350E2C2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fr-FR" altLang="fr-FR"/>
          </a:p>
        </p:txBody>
      </p:sp>
      <p:sp>
        <p:nvSpPr>
          <p:cNvPr id="43012" name="Text Box 1">
            <a:extLst>
              <a:ext uri="{FF2B5EF4-FFF2-40B4-BE49-F238E27FC236}">
                <a16:creationId xmlns:a16="http://schemas.microsoft.com/office/drawing/2014/main" id="{9F9F8D71-25FC-BA72-E938-95EF953CA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2">
            <a:extLst>
              <a:ext uri="{FF2B5EF4-FFF2-40B4-BE49-F238E27FC236}">
                <a16:creationId xmlns:a16="http://schemas.microsoft.com/office/drawing/2014/main" id="{045B6DF9-BF85-BBFA-7E2D-9E8E7DD88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FD664F62-067D-535D-827B-56A47A6D2F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67178EBF-485D-0A63-35CF-F23C006CF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A5D71BF-1798-41C2-820D-CA0087D3A0A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fr-FR" altLang="fr-FR"/>
          </a:p>
        </p:txBody>
      </p:sp>
      <p:sp>
        <p:nvSpPr>
          <p:cNvPr id="8196" name="Text Box 1">
            <a:extLst>
              <a:ext uri="{FF2B5EF4-FFF2-40B4-BE49-F238E27FC236}">
                <a16:creationId xmlns:a16="http://schemas.microsoft.com/office/drawing/2014/main" id="{0E844E55-2833-AFD7-94D5-09AEB3B2E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2">
            <a:extLst>
              <a:ext uri="{FF2B5EF4-FFF2-40B4-BE49-F238E27FC236}">
                <a16:creationId xmlns:a16="http://schemas.microsoft.com/office/drawing/2014/main" id="{49A955AB-BA6A-230D-5EF6-BF3B417F8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3F067465-C8F8-5115-C4F7-8DF5F4E865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BBD9D2DC-1822-E46B-E21A-1D1C74025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5913E52-7691-4662-A3B9-1DAD9871496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fr-FR" altLang="fr-FR"/>
          </a:p>
        </p:txBody>
      </p:sp>
      <p:sp>
        <p:nvSpPr>
          <p:cNvPr id="10244" name="Text Box 1">
            <a:extLst>
              <a:ext uri="{FF2B5EF4-FFF2-40B4-BE49-F238E27FC236}">
                <a16:creationId xmlns:a16="http://schemas.microsoft.com/office/drawing/2014/main" id="{0E8DCC79-7735-46E9-DB33-7A575BFB6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Text Box 2">
            <a:extLst>
              <a:ext uri="{FF2B5EF4-FFF2-40B4-BE49-F238E27FC236}">
                <a16:creationId xmlns:a16="http://schemas.microsoft.com/office/drawing/2014/main" id="{553F522E-5DD4-A070-CFED-9AFF3CAA7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DE3D7390-687A-7C12-B29B-97C26AB8EA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B80653BC-0695-15EC-342E-34C17DBF4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67618B4-4778-49D1-84C8-6422444FED2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fr-FR" altLang="fr-FR"/>
          </a:p>
        </p:txBody>
      </p:sp>
      <p:sp>
        <p:nvSpPr>
          <p:cNvPr id="12292" name="Text Box 1">
            <a:extLst>
              <a:ext uri="{FF2B5EF4-FFF2-40B4-BE49-F238E27FC236}">
                <a16:creationId xmlns:a16="http://schemas.microsoft.com/office/drawing/2014/main" id="{209CE202-21AB-FDA2-6BAE-821A6EEE5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Text Box 2">
            <a:extLst>
              <a:ext uri="{FF2B5EF4-FFF2-40B4-BE49-F238E27FC236}">
                <a16:creationId xmlns:a16="http://schemas.microsoft.com/office/drawing/2014/main" id="{CE6F96D0-E711-B41F-5EC7-361A7A641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B3CE8A28-4D53-E703-DF29-BD77AAB239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CDF2D170-B934-D123-5AF4-6B002ACD0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80BD00C-631C-4A15-B633-4E12A37166B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fr-FR" altLang="fr-FR"/>
          </a:p>
        </p:txBody>
      </p:sp>
      <p:sp>
        <p:nvSpPr>
          <p:cNvPr id="14340" name="Text Box 1">
            <a:extLst>
              <a:ext uri="{FF2B5EF4-FFF2-40B4-BE49-F238E27FC236}">
                <a16:creationId xmlns:a16="http://schemas.microsoft.com/office/drawing/2014/main" id="{42D0BAC8-AF6C-055C-6156-4334F1033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259D615D-B2AE-BE7D-3B4C-D89D6EE12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B9C98628-1648-8DB5-8E01-571768C7F42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1F379ED7-F660-2506-CEC2-0AE69D492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432BBFA-3AD1-4A1B-82D8-5783836F1FF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fr-FR" altLang="fr-FR"/>
          </a:p>
        </p:txBody>
      </p:sp>
      <p:sp>
        <p:nvSpPr>
          <p:cNvPr id="16388" name="Text Box 1">
            <a:extLst>
              <a:ext uri="{FF2B5EF4-FFF2-40B4-BE49-F238E27FC236}">
                <a16:creationId xmlns:a16="http://schemas.microsoft.com/office/drawing/2014/main" id="{C54FB314-B6B4-23D3-7CEF-7F14FCD26D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Text Box 2">
            <a:extLst>
              <a:ext uri="{FF2B5EF4-FFF2-40B4-BE49-F238E27FC236}">
                <a16:creationId xmlns:a16="http://schemas.microsoft.com/office/drawing/2014/main" id="{B1D25491-538B-19CE-C2BF-4B552BA86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40E2A916-D10E-B03A-E229-60B45C0ADA3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04977E09-EE13-7E74-C6F3-4BC152C1A9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34F1D63-1B74-49CB-9D6F-FF48C5DA23B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fr-FR" altLang="fr-FR"/>
          </a:p>
        </p:txBody>
      </p:sp>
      <p:sp>
        <p:nvSpPr>
          <p:cNvPr id="18436" name="Text Box 1">
            <a:extLst>
              <a:ext uri="{FF2B5EF4-FFF2-40B4-BE49-F238E27FC236}">
                <a16:creationId xmlns:a16="http://schemas.microsoft.com/office/drawing/2014/main" id="{64A46C35-858F-DC98-9128-26529D74F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C763E3CB-A85C-276D-2DD5-A94B0CA08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C217C67B-5650-C541-BDA6-8FB77568BE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EFDFF42B-A58F-7C07-61FB-73AE6FD541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79E7545-FA5F-476C-AA7E-CEE64426067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fr-FR" altLang="fr-FR"/>
          </a:p>
        </p:txBody>
      </p:sp>
      <p:sp>
        <p:nvSpPr>
          <p:cNvPr id="20484" name="Text Box 1">
            <a:extLst>
              <a:ext uri="{FF2B5EF4-FFF2-40B4-BE49-F238E27FC236}">
                <a16:creationId xmlns:a16="http://schemas.microsoft.com/office/drawing/2014/main" id="{3B09F52E-6C49-FE07-AE43-7C91D1730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Text Box 2">
            <a:extLst>
              <a:ext uri="{FF2B5EF4-FFF2-40B4-BE49-F238E27FC236}">
                <a16:creationId xmlns:a16="http://schemas.microsoft.com/office/drawing/2014/main" id="{FC42DF27-3DED-E1BA-8B64-D8D37246C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656CBE-8837-D9E1-476E-B680E438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F4BE-4FE6-4D3D-87EF-6F0D52B5F171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70018C-6E02-7107-21A2-E70884FD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84084-6691-AB24-7DF6-F8DB1C71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C5A8-88D5-4852-9C56-0C12590CDB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999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11F38E-7FD9-9061-F9AB-868E9DDB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4B9DF-2CDC-4BEE-9256-176643DC72A6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999F21-FF64-5D0E-E625-04E18EF2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579112-31B5-8A15-873C-E5D8A004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5B87-A271-4C25-B48C-0F4B51CB7F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767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8FC1DF-2582-BE58-E5AC-28F2F99E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9A7D-D6C3-4854-8223-F2A6663A8031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34B7F9-27ED-9727-C464-5DA289BF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D07BE3-FD80-4751-9512-849AF8D0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23DE-F02C-49B1-B5F4-F5B6FD241A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601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81E6B-14CB-9E67-7DE1-8E69F796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64A0-F22B-4CF8-B970-C63C6BA3FF7E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6C89A0-1ACB-B55F-4F3B-567CC52D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93D80B-FD58-E074-5296-02F7FDAD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7F8F-A1AB-42C9-B9D2-F98235B0FD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295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2DE6AB-2790-E138-3E49-73747452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F8E3D-E2C2-44A3-9A8F-1976FC758D5F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99A393-224E-9EF4-AF82-1EEAFC54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FC36CB-123A-0E77-6317-E842F5E4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3D86F-5F96-4FBF-8C17-F33AB86CAF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199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2BD202E-0610-9794-9A05-08A03D79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B31F3-4A65-4B39-976E-86881131B2FA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7E5CDDE-CEAB-56A3-BD4A-A7255B4E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03D2895-9E3B-51C6-2655-F52BD405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EC68-6CC5-4CDB-937B-898054782D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887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66945F49-E107-5220-C387-34B3F427C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F8CC-E7BE-48CE-BF47-0D965052CCFB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00CA2C0-7B03-D095-C2ED-8B41FAB8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6B12AE9-3CD2-8EB5-8FED-0125590D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226E-5044-4AB4-A660-CE81C33A01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41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5DA99B7C-4821-2F91-88CE-34468CC7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CBD7-F125-4595-B735-68342D288DC6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F80E99A-59FA-1730-EA63-9C0B0F94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D6BD361-9970-5833-E98E-18FA60E0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1502-7089-4EF7-AA73-0338A67E82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74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C89F7DB-D617-7B63-B8AD-F6909550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8810-8248-4FF4-8F0F-68494BDB700E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6E6E31-BD74-17AF-E155-DE2EB019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2487C3A-FCEB-2036-F324-004A89FC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9693-812A-4745-9B43-160C7484DF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489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023A96E-148A-EB56-4231-6C59721C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E2AB-C7ED-4AA2-8032-82F5953B694D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DD6C9D3-F692-BC47-F8E9-C152442B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C305D5A-0F4C-FC15-AD41-16674BAB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446A-102E-49E6-889B-C47ECF8AEF5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618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8962BBB-5CB6-34C4-0006-868D229C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EEF5-9DCC-4B69-B977-13EE73834DF8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5C6FB00-8D44-5081-1E5D-4D83107B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F914010-F8CD-025B-8407-F695B0A3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701F-C2A0-46A8-A110-AE0369481D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774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E439DB8A-D16B-C908-8094-CD15F6C520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A069AB65-8758-4DE1-401D-36F0F3B10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F438D2-6521-F370-C359-4B9FE008B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391576-9048-45F4-BED8-BF1D5575A404}" type="datetime1">
              <a:rPr lang="fr-FR" altLang="fr-FR"/>
              <a:pPr>
                <a:defRPr/>
              </a:pPr>
              <a:t>28/08/2023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FBB245-CFC4-4E84-8597-A8DFAD79C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9EAB2-EF1B-CBA0-A027-0C49AE54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48C0DB-6388-4EEC-B9E8-F144F41007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5">
            <a:extLst>
              <a:ext uri="{FF2B5EF4-FFF2-40B4-BE49-F238E27FC236}">
                <a16:creationId xmlns:a16="http://schemas.microsoft.com/office/drawing/2014/main" id="{3ABC58B1-E2C8-30A1-9A55-8005CF8759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3154363"/>
            <a:ext cx="51117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8">
            <a:extLst>
              <a:ext uri="{FF2B5EF4-FFF2-40B4-BE49-F238E27FC236}">
                <a16:creationId xmlns:a16="http://schemas.microsoft.com/office/drawing/2014/main" id="{AB668AE7-F1B7-0332-9438-E59B65099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1">
            <a:extLst>
              <a:ext uri="{FF2B5EF4-FFF2-40B4-BE49-F238E27FC236}">
                <a16:creationId xmlns:a16="http://schemas.microsoft.com/office/drawing/2014/main" id="{C6B57245-A8AA-5618-22EF-E28811AAF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9113"/>
            <a:ext cx="32813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14">
            <a:extLst>
              <a:ext uri="{FF2B5EF4-FFF2-40B4-BE49-F238E27FC236}">
                <a16:creationId xmlns:a16="http://schemas.microsoft.com/office/drawing/2014/main" id="{B6E91B97-FF2A-0209-7283-C3EB0C522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06375"/>
            <a:ext cx="152876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oneTexte 1">
            <a:extLst>
              <a:ext uri="{FF2B5EF4-FFF2-40B4-BE49-F238E27FC236}">
                <a16:creationId xmlns:a16="http://schemas.microsoft.com/office/drawing/2014/main" id="{A0DADD68-24A5-84AE-066F-DE7B2430F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pic>
        <p:nvPicPr>
          <p:cNvPr id="3079" name="Image 11">
            <a:extLst>
              <a:ext uri="{FF2B5EF4-FFF2-40B4-BE49-F238E27FC236}">
                <a16:creationId xmlns:a16="http://schemas.microsoft.com/office/drawing/2014/main" id="{2D0E2B54-595E-D817-9323-62CEDEF0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338138"/>
            <a:ext cx="17018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6">
            <a:extLst>
              <a:ext uri="{FF2B5EF4-FFF2-40B4-BE49-F238E27FC236}">
                <a16:creationId xmlns:a16="http://schemas.microsoft.com/office/drawing/2014/main" id="{2184B2E7-6A55-CAF9-6109-9B22314FE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6">
            <a:extLst>
              <a:ext uri="{FF2B5EF4-FFF2-40B4-BE49-F238E27FC236}">
                <a16:creationId xmlns:a16="http://schemas.microsoft.com/office/drawing/2014/main" id="{5BDC8160-0CA5-0AB6-AF95-540D801D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15">
            <a:extLst>
              <a:ext uri="{FF2B5EF4-FFF2-40B4-BE49-F238E27FC236}">
                <a16:creationId xmlns:a16="http://schemas.microsoft.com/office/drawing/2014/main" id="{2BF0407E-DC2F-1689-419E-A2BE2E46D8E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20">
            <a:extLst>
              <a:ext uri="{FF2B5EF4-FFF2-40B4-BE49-F238E27FC236}">
                <a16:creationId xmlns:a16="http://schemas.microsoft.com/office/drawing/2014/main" id="{612991F8-AC45-6F83-C2FC-5323A3F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mage 28">
            <a:extLst>
              <a:ext uri="{FF2B5EF4-FFF2-40B4-BE49-F238E27FC236}">
                <a16:creationId xmlns:a16="http://schemas.microsoft.com/office/drawing/2014/main" id="{6EEA5DBA-979E-BAF9-0E9B-E469A1338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29">
            <a:extLst>
              <a:ext uri="{FF2B5EF4-FFF2-40B4-BE49-F238E27FC236}">
                <a16:creationId xmlns:a16="http://schemas.microsoft.com/office/drawing/2014/main" id="{567536F7-3EBC-45D8-1A03-A10BF8579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ZoneTexte 1">
            <a:extLst>
              <a:ext uri="{FF2B5EF4-FFF2-40B4-BE49-F238E27FC236}">
                <a16:creationId xmlns:a16="http://schemas.microsoft.com/office/drawing/2014/main" id="{1EA4FAE0-B936-6A10-DB9D-2AAA377F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2AEDC793-396E-C12B-C23E-7EFDBC8EC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5759450"/>
            <a:ext cx="3870325" cy="776288"/>
          </a:xfrm>
          <a:prstGeom prst="wedgeRoundRectCallout">
            <a:avLst>
              <a:gd name="adj1" fmla="val 61347"/>
              <a:gd name="adj2" fmla="val -406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Qu’est-ce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pousse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 ses flancs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1514" name="ZoneTexte 1">
            <a:extLst>
              <a:ext uri="{FF2B5EF4-FFF2-40B4-BE49-F238E27FC236}">
                <a16:creationId xmlns:a16="http://schemas.microsoft.com/office/drawing/2014/main" id="{CE5CA775-393E-B4F0-0E97-0D7F75BD6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</a:t>
            </a:r>
            <a:r>
              <a:rPr lang="fr-FR" altLang="fr-FR" sz="2100" b="1"/>
              <a:t>se promèn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 b="1"/>
              <a:t> </a:t>
            </a:r>
            <a:r>
              <a:rPr lang="fr-FR" altLang="fr-FR" sz="2100"/>
              <a:t>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 dress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 baiss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et les enfants </a:t>
            </a:r>
            <a:r>
              <a:rPr lang="fr-FR" altLang="fr-FR" sz="2100" b="1"/>
              <a:t>mont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/>
              <a:t>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</a:t>
            </a:r>
            <a:r>
              <a:rPr lang="fr-FR" altLang="fr-FR" sz="2100" b="1">
                <a:solidFill>
                  <a:srgbClr val="FF0000"/>
                </a:solidFill>
              </a:rPr>
              <a:t>est</a:t>
            </a:r>
            <a:r>
              <a:rPr lang="fr-FR" altLang="fr-FR" sz="2100"/>
              <a:t> étrange. Des ailes </a:t>
            </a:r>
            <a:r>
              <a:rPr lang="fr-FR" altLang="fr-FR" sz="2100" b="1"/>
              <a:t>pouss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>
                <a:solidFill>
                  <a:srgbClr val="FF0000"/>
                </a:solidFill>
              </a:rPr>
              <a:t> </a:t>
            </a:r>
            <a:r>
              <a:rPr lang="fr-FR" altLang="fr-FR" sz="2100"/>
              <a:t>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secou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/>
              <a:t> sa tête et </a:t>
            </a:r>
            <a:r>
              <a:rPr lang="fr-FR" altLang="fr-FR" sz="2100" b="1"/>
              <a:t>se lanc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dans les airs.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7ED833D-7791-1C36-8236-5EECA9BE57BA}"/>
              </a:ext>
            </a:extLst>
          </p:cNvPr>
          <p:cNvSpPr/>
          <p:nvPr/>
        </p:nvSpPr>
        <p:spPr>
          <a:xfrm>
            <a:off x="2482850" y="1900238"/>
            <a:ext cx="143986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22AC8452-477A-D346-47D3-D11DA7278A8E}"/>
              </a:ext>
            </a:extLst>
          </p:cNvPr>
          <p:cNvSpPr/>
          <p:nvPr/>
        </p:nvSpPr>
        <p:spPr>
          <a:xfrm rot="10800000">
            <a:off x="3203575" y="2090738"/>
            <a:ext cx="2206625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503E265-7A1D-86CF-58FB-9101BAE428DD}"/>
              </a:ext>
            </a:extLst>
          </p:cNvPr>
          <p:cNvSpPr/>
          <p:nvPr/>
        </p:nvSpPr>
        <p:spPr>
          <a:xfrm>
            <a:off x="2306638" y="2620963"/>
            <a:ext cx="17653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0F79FD1-FA35-5464-6551-DEEAD8F00ED8}"/>
              </a:ext>
            </a:extLst>
          </p:cNvPr>
          <p:cNvSpPr/>
          <p:nvPr/>
        </p:nvSpPr>
        <p:spPr>
          <a:xfrm rot="10800000">
            <a:off x="3186113" y="2809875"/>
            <a:ext cx="1962150" cy="509588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6F49C35-A63E-F31A-DEFF-08D8B82643AE}"/>
              </a:ext>
            </a:extLst>
          </p:cNvPr>
          <p:cNvSpPr/>
          <p:nvPr/>
        </p:nvSpPr>
        <p:spPr>
          <a:xfrm>
            <a:off x="1306513" y="3319463"/>
            <a:ext cx="2159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6A70AEC2-A144-1495-E249-86AF02360ADB}"/>
              </a:ext>
            </a:extLst>
          </p:cNvPr>
          <p:cNvSpPr/>
          <p:nvPr/>
        </p:nvSpPr>
        <p:spPr>
          <a:xfrm rot="10800000">
            <a:off x="1414463" y="3509963"/>
            <a:ext cx="1077912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1BBCFEE-0330-DE15-FEA2-4C6D0AD40256}"/>
              </a:ext>
            </a:extLst>
          </p:cNvPr>
          <p:cNvSpPr/>
          <p:nvPr/>
        </p:nvSpPr>
        <p:spPr>
          <a:xfrm>
            <a:off x="2840038" y="3319463"/>
            <a:ext cx="122396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C54DFDF-96B3-8861-EA68-B87688A2B438}"/>
              </a:ext>
            </a:extLst>
          </p:cNvPr>
          <p:cNvSpPr/>
          <p:nvPr/>
        </p:nvSpPr>
        <p:spPr>
          <a:xfrm rot="10800000">
            <a:off x="3451225" y="3509963"/>
            <a:ext cx="1466850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FA65EB-94E6-5AFE-0FF7-2BEF47299199}"/>
              </a:ext>
            </a:extLst>
          </p:cNvPr>
          <p:cNvSpPr/>
          <p:nvPr/>
        </p:nvSpPr>
        <p:spPr>
          <a:xfrm>
            <a:off x="1306513" y="4037013"/>
            <a:ext cx="111601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B39C86A-1626-CCDA-4CCC-0EABE23F50E7}"/>
              </a:ext>
            </a:extLst>
          </p:cNvPr>
          <p:cNvSpPr/>
          <p:nvPr/>
        </p:nvSpPr>
        <p:spPr>
          <a:xfrm rot="10800000">
            <a:off x="1865313" y="4227513"/>
            <a:ext cx="779462" cy="509587"/>
          </a:xfrm>
          <a:prstGeom prst="arc">
            <a:avLst>
              <a:gd name="adj1" fmla="val 9841072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C06B408-FE7E-AA31-A3B2-7F9C74D2F0BD}"/>
              </a:ext>
            </a:extLst>
          </p:cNvPr>
          <p:cNvSpPr/>
          <p:nvPr/>
        </p:nvSpPr>
        <p:spPr>
          <a:xfrm>
            <a:off x="3757613" y="4038600"/>
            <a:ext cx="100806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B92AEB8-C1EF-924D-ABE2-079C00F46E76}"/>
              </a:ext>
            </a:extLst>
          </p:cNvPr>
          <p:cNvSpPr/>
          <p:nvPr/>
        </p:nvSpPr>
        <p:spPr>
          <a:xfrm rot="10800000">
            <a:off x="4262438" y="4227513"/>
            <a:ext cx="1465262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527" name="Image 14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70DD871C-562C-1481-827A-96463A25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5222875"/>
            <a:ext cx="8397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6">
            <a:extLst>
              <a:ext uri="{FF2B5EF4-FFF2-40B4-BE49-F238E27FC236}">
                <a16:creationId xmlns:a16="http://schemas.microsoft.com/office/drawing/2014/main" id="{6FFCE977-70C9-8AB6-2A8C-CD2B3702C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6">
            <a:extLst>
              <a:ext uri="{FF2B5EF4-FFF2-40B4-BE49-F238E27FC236}">
                <a16:creationId xmlns:a16="http://schemas.microsoft.com/office/drawing/2014/main" id="{41F81406-ADBA-8310-4E51-92193D980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15">
            <a:extLst>
              <a:ext uri="{FF2B5EF4-FFF2-40B4-BE49-F238E27FC236}">
                <a16:creationId xmlns:a16="http://schemas.microsoft.com/office/drawing/2014/main" id="{E3749350-A94C-F9C0-E82D-91ABF4D53B8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 20">
            <a:extLst>
              <a:ext uri="{FF2B5EF4-FFF2-40B4-BE49-F238E27FC236}">
                <a16:creationId xmlns:a16="http://schemas.microsoft.com/office/drawing/2014/main" id="{9D462859-1BD7-45CA-1338-36F0A9C5F4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Image 28">
            <a:extLst>
              <a:ext uri="{FF2B5EF4-FFF2-40B4-BE49-F238E27FC236}">
                <a16:creationId xmlns:a16="http://schemas.microsoft.com/office/drawing/2014/main" id="{335C405E-3AAD-14ED-097D-CDE3860054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age 29">
            <a:extLst>
              <a:ext uri="{FF2B5EF4-FFF2-40B4-BE49-F238E27FC236}">
                <a16:creationId xmlns:a16="http://schemas.microsoft.com/office/drawing/2014/main" id="{9CA7E370-A74A-C7BB-DB6D-F05061D387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ZoneTexte 1">
            <a:extLst>
              <a:ext uri="{FF2B5EF4-FFF2-40B4-BE49-F238E27FC236}">
                <a16:creationId xmlns:a16="http://schemas.microsoft.com/office/drawing/2014/main" id="{C06ABA29-BC66-4A26-ADCB-CAE2DDCC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DEAA6CF6-40CD-C4A2-1C87-519F6B91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5759450"/>
            <a:ext cx="3059112" cy="776288"/>
          </a:xfrm>
          <a:prstGeom prst="wedgeRoundRectCallout">
            <a:avLst>
              <a:gd name="adj1" fmla="val 61347"/>
              <a:gd name="adj2" fmla="val -406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secoue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 tête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3562" name="ZoneTexte 1">
            <a:extLst>
              <a:ext uri="{FF2B5EF4-FFF2-40B4-BE49-F238E27FC236}">
                <a16:creationId xmlns:a16="http://schemas.microsoft.com/office/drawing/2014/main" id="{24C14394-C38B-8B7A-E36D-48A7698A7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</a:t>
            </a:r>
            <a:r>
              <a:rPr lang="fr-FR" altLang="fr-FR" sz="2100" b="1"/>
              <a:t>se promèn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 b="1"/>
              <a:t> </a:t>
            </a:r>
            <a:r>
              <a:rPr lang="fr-FR" altLang="fr-FR" sz="2100"/>
              <a:t>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 dress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 baiss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et les enfants </a:t>
            </a:r>
            <a:r>
              <a:rPr lang="fr-FR" altLang="fr-FR" sz="2100" b="1"/>
              <a:t>mont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/>
              <a:t>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</a:t>
            </a:r>
            <a:r>
              <a:rPr lang="fr-FR" altLang="fr-FR" sz="2100" b="1">
                <a:solidFill>
                  <a:srgbClr val="FF0000"/>
                </a:solidFill>
              </a:rPr>
              <a:t>est</a:t>
            </a:r>
            <a:r>
              <a:rPr lang="fr-FR" altLang="fr-FR" sz="2100"/>
              <a:t> étrange. Des ailes </a:t>
            </a:r>
            <a:r>
              <a:rPr lang="fr-FR" altLang="fr-FR" sz="2100" b="1"/>
              <a:t>pouss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>
                <a:solidFill>
                  <a:srgbClr val="FF0000"/>
                </a:solidFill>
              </a:rPr>
              <a:t> </a:t>
            </a:r>
            <a:r>
              <a:rPr lang="fr-FR" altLang="fr-FR" sz="2100"/>
              <a:t>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secou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/>
              <a:t> sa tête et </a:t>
            </a:r>
            <a:r>
              <a:rPr lang="fr-FR" altLang="fr-FR" sz="2100" b="1"/>
              <a:t>se lanc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dans les airs.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311FAD1-BBF2-E5FE-19BF-FD2FDC5EA993}"/>
              </a:ext>
            </a:extLst>
          </p:cNvPr>
          <p:cNvSpPr/>
          <p:nvPr/>
        </p:nvSpPr>
        <p:spPr>
          <a:xfrm>
            <a:off x="2482850" y="1900238"/>
            <a:ext cx="143986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1526706D-3DC7-DC34-F629-2C2C24C7FD59}"/>
              </a:ext>
            </a:extLst>
          </p:cNvPr>
          <p:cNvSpPr/>
          <p:nvPr/>
        </p:nvSpPr>
        <p:spPr>
          <a:xfrm rot="10800000">
            <a:off x="3203575" y="2090738"/>
            <a:ext cx="2206625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D096425-8F98-C2E0-F0E5-1970C3A3BB19}"/>
              </a:ext>
            </a:extLst>
          </p:cNvPr>
          <p:cNvSpPr/>
          <p:nvPr/>
        </p:nvSpPr>
        <p:spPr>
          <a:xfrm>
            <a:off x="2306638" y="2620963"/>
            <a:ext cx="17653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8B4F1BD-E41D-2179-3104-6F774B526D32}"/>
              </a:ext>
            </a:extLst>
          </p:cNvPr>
          <p:cNvSpPr/>
          <p:nvPr/>
        </p:nvSpPr>
        <p:spPr>
          <a:xfrm rot="10800000">
            <a:off x="3186113" y="2809875"/>
            <a:ext cx="1962150" cy="509588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D2A70B0-EB72-7F28-36A2-7DAD896CCD34}"/>
              </a:ext>
            </a:extLst>
          </p:cNvPr>
          <p:cNvSpPr/>
          <p:nvPr/>
        </p:nvSpPr>
        <p:spPr>
          <a:xfrm>
            <a:off x="1306513" y="3319463"/>
            <a:ext cx="2159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049C002-C138-33CC-F9AE-2F92A5880ED0}"/>
              </a:ext>
            </a:extLst>
          </p:cNvPr>
          <p:cNvSpPr/>
          <p:nvPr/>
        </p:nvSpPr>
        <p:spPr>
          <a:xfrm rot="10800000">
            <a:off x="1414463" y="3509963"/>
            <a:ext cx="1077912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DF5DC9D-D7CC-0C09-2142-C9B30F2140DB}"/>
              </a:ext>
            </a:extLst>
          </p:cNvPr>
          <p:cNvSpPr/>
          <p:nvPr/>
        </p:nvSpPr>
        <p:spPr>
          <a:xfrm>
            <a:off x="2840038" y="3319463"/>
            <a:ext cx="122396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90F682D-5572-0EE8-BD21-44083A49693E}"/>
              </a:ext>
            </a:extLst>
          </p:cNvPr>
          <p:cNvSpPr/>
          <p:nvPr/>
        </p:nvSpPr>
        <p:spPr>
          <a:xfrm rot="10800000">
            <a:off x="3451225" y="3509963"/>
            <a:ext cx="1466850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494C1D6-E477-0F69-A6BC-00BEBDFFB1F1}"/>
              </a:ext>
            </a:extLst>
          </p:cNvPr>
          <p:cNvSpPr/>
          <p:nvPr/>
        </p:nvSpPr>
        <p:spPr>
          <a:xfrm>
            <a:off x="1306513" y="4037013"/>
            <a:ext cx="111601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8DC4055-1346-EC05-59CF-F28C903BC9C9}"/>
              </a:ext>
            </a:extLst>
          </p:cNvPr>
          <p:cNvSpPr/>
          <p:nvPr/>
        </p:nvSpPr>
        <p:spPr>
          <a:xfrm rot="10800000">
            <a:off x="1865313" y="4227513"/>
            <a:ext cx="779462" cy="509587"/>
          </a:xfrm>
          <a:prstGeom prst="arc">
            <a:avLst>
              <a:gd name="adj1" fmla="val 9841072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3F0F2FA-45F9-2F1A-6FBC-6CF791115A2F}"/>
              </a:ext>
            </a:extLst>
          </p:cNvPr>
          <p:cNvSpPr/>
          <p:nvPr/>
        </p:nvSpPr>
        <p:spPr>
          <a:xfrm>
            <a:off x="3757613" y="4038600"/>
            <a:ext cx="100806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DB71043-DF6F-C7EC-7EC8-D1FA07E23477}"/>
              </a:ext>
            </a:extLst>
          </p:cNvPr>
          <p:cNvSpPr/>
          <p:nvPr/>
        </p:nvSpPr>
        <p:spPr>
          <a:xfrm rot="10800000">
            <a:off x="4262438" y="4227513"/>
            <a:ext cx="1465262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34F7303-7DA4-9BDD-2D87-AA6F974A4C42}"/>
              </a:ext>
            </a:extLst>
          </p:cNvPr>
          <p:cNvSpPr/>
          <p:nvPr/>
        </p:nvSpPr>
        <p:spPr>
          <a:xfrm>
            <a:off x="1306513" y="4730750"/>
            <a:ext cx="2159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378D419-C952-D71A-CD3F-FFEBAA8ADCC7}"/>
              </a:ext>
            </a:extLst>
          </p:cNvPr>
          <p:cNvSpPr/>
          <p:nvPr/>
        </p:nvSpPr>
        <p:spPr>
          <a:xfrm rot="10800000">
            <a:off x="1414463" y="4919663"/>
            <a:ext cx="892175" cy="509587"/>
          </a:xfrm>
          <a:prstGeom prst="arc">
            <a:avLst>
              <a:gd name="adj1" fmla="val 9956130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3577" name="Image 16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43337077-64E7-F6E4-EDD4-5B369043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5222875"/>
            <a:ext cx="8397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6">
            <a:extLst>
              <a:ext uri="{FF2B5EF4-FFF2-40B4-BE49-F238E27FC236}">
                <a16:creationId xmlns:a16="http://schemas.microsoft.com/office/drawing/2014/main" id="{75E8BA99-C420-A005-A7E8-489D04286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 6">
            <a:extLst>
              <a:ext uri="{FF2B5EF4-FFF2-40B4-BE49-F238E27FC236}">
                <a16:creationId xmlns:a16="http://schemas.microsoft.com/office/drawing/2014/main" id="{86FA571E-51B2-D0AF-6EAE-E135BA7C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15">
            <a:extLst>
              <a:ext uri="{FF2B5EF4-FFF2-40B4-BE49-F238E27FC236}">
                <a16:creationId xmlns:a16="http://schemas.microsoft.com/office/drawing/2014/main" id="{FD2A6B47-6FD7-166C-FF8A-F079846776E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20">
            <a:extLst>
              <a:ext uri="{FF2B5EF4-FFF2-40B4-BE49-F238E27FC236}">
                <a16:creationId xmlns:a16="http://schemas.microsoft.com/office/drawing/2014/main" id="{7234ACE4-E7D9-4BA9-7591-586187E6B14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 28">
            <a:extLst>
              <a:ext uri="{FF2B5EF4-FFF2-40B4-BE49-F238E27FC236}">
                <a16:creationId xmlns:a16="http://schemas.microsoft.com/office/drawing/2014/main" id="{090C1405-3209-8216-6DF0-BF92BDC8A2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Image 29">
            <a:extLst>
              <a:ext uri="{FF2B5EF4-FFF2-40B4-BE49-F238E27FC236}">
                <a16:creationId xmlns:a16="http://schemas.microsoft.com/office/drawing/2014/main" id="{734B6798-1E0A-B07E-A22C-979306DE67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1">
            <a:extLst>
              <a:ext uri="{FF2B5EF4-FFF2-40B4-BE49-F238E27FC236}">
                <a16:creationId xmlns:a16="http://schemas.microsoft.com/office/drawing/2014/main" id="{40EAA425-C9D7-0130-A927-348B4631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99C36923-493F-7D7C-9B13-3BEBF06A2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5759450"/>
            <a:ext cx="3059112" cy="776288"/>
          </a:xfrm>
          <a:prstGeom prst="wedgeRoundRectCallout">
            <a:avLst>
              <a:gd name="adj1" fmla="val 61347"/>
              <a:gd name="adj2" fmla="val -406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lance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les airs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5610" name="ZoneTexte 1">
            <a:extLst>
              <a:ext uri="{FF2B5EF4-FFF2-40B4-BE49-F238E27FC236}">
                <a16:creationId xmlns:a16="http://schemas.microsoft.com/office/drawing/2014/main" id="{B370D8CF-5EBD-27D6-45C3-26FCC5927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</a:t>
            </a:r>
            <a:r>
              <a:rPr lang="fr-FR" altLang="fr-FR" sz="2100" b="1"/>
              <a:t>se promèn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 b="1"/>
              <a:t> </a:t>
            </a:r>
            <a:r>
              <a:rPr lang="fr-FR" altLang="fr-FR" sz="2100"/>
              <a:t>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 dress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 baiss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et les enfants </a:t>
            </a:r>
            <a:r>
              <a:rPr lang="fr-FR" altLang="fr-FR" sz="2100" b="1"/>
              <a:t>mont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/>
              <a:t>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</a:t>
            </a:r>
            <a:r>
              <a:rPr lang="fr-FR" altLang="fr-FR" sz="2100" b="1">
                <a:solidFill>
                  <a:srgbClr val="FF0000"/>
                </a:solidFill>
              </a:rPr>
              <a:t>est</a:t>
            </a:r>
            <a:r>
              <a:rPr lang="fr-FR" altLang="fr-FR" sz="2100"/>
              <a:t> étrange. Des ailes </a:t>
            </a:r>
            <a:r>
              <a:rPr lang="fr-FR" altLang="fr-FR" sz="2100" b="1"/>
              <a:t>pouss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>
                <a:solidFill>
                  <a:srgbClr val="FF0000"/>
                </a:solidFill>
              </a:rPr>
              <a:t> </a:t>
            </a:r>
            <a:r>
              <a:rPr lang="fr-FR" altLang="fr-FR" sz="2100"/>
              <a:t>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secou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/>
              <a:t> sa tête et </a:t>
            </a:r>
            <a:r>
              <a:rPr lang="fr-FR" altLang="fr-FR" sz="2100" b="1"/>
              <a:t>se lanc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dans les airs.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C99E203-0175-636D-7167-207A2F781ADD}"/>
              </a:ext>
            </a:extLst>
          </p:cNvPr>
          <p:cNvSpPr/>
          <p:nvPr/>
        </p:nvSpPr>
        <p:spPr>
          <a:xfrm>
            <a:off x="2482850" y="1900238"/>
            <a:ext cx="143986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0442798-5B0E-B4BF-E997-6CDCADB0A77F}"/>
              </a:ext>
            </a:extLst>
          </p:cNvPr>
          <p:cNvSpPr/>
          <p:nvPr/>
        </p:nvSpPr>
        <p:spPr>
          <a:xfrm rot="10800000">
            <a:off x="3203575" y="2090738"/>
            <a:ext cx="2206625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BD9AC2F-7E20-8C3F-D9FE-55BA029C46BE}"/>
              </a:ext>
            </a:extLst>
          </p:cNvPr>
          <p:cNvSpPr/>
          <p:nvPr/>
        </p:nvSpPr>
        <p:spPr>
          <a:xfrm>
            <a:off x="2306638" y="2620963"/>
            <a:ext cx="17653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7690F6C-A3C0-3EE8-3144-A4DD7DCBE7F1}"/>
              </a:ext>
            </a:extLst>
          </p:cNvPr>
          <p:cNvSpPr/>
          <p:nvPr/>
        </p:nvSpPr>
        <p:spPr>
          <a:xfrm rot="10800000">
            <a:off x="3186113" y="2809875"/>
            <a:ext cx="1962150" cy="509588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8728145-FA65-6784-80BD-142B1E47901C}"/>
              </a:ext>
            </a:extLst>
          </p:cNvPr>
          <p:cNvSpPr/>
          <p:nvPr/>
        </p:nvSpPr>
        <p:spPr>
          <a:xfrm>
            <a:off x="1306513" y="3319463"/>
            <a:ext cx="2159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1E16A37A-775C-5C42-FD06-C4A952F4BCB0}"/>
              </a:ext>
            </a:extLst>
          </p:cNvPr>
          <p:cNvSpPr/>
          <p:nvPr/>
        </p:nvSpPr>
        <p:spPr>
          <a:xfrm rot="10800000">
            <a:off x="1414463" y="3509963"/>
            <a:ext cx="1077912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8335AF8-BA17-7156-3C59-71CC160D99B3}"/>
              </a:ext>
            </a:extLst>
          </p:cNvPr>
          <p:cNvSpPr/>
          <p:nvPr/>
        </p:nvSpPr>
        <p:spPr>
          <a:xfrm>
            <a:off x="2840038" y="3319463"/>
            <a:ext cx="122396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C8B2A2A-B370-1D3E-A802-FC96C4047A85}"/>
              </a:ext>
            </a:extLst>
          </p:cNvPr>
          <p:cNvSpPr/>
          <p:nvPr/>
        </p:nvSpPr>
        <p:spPr>
          <a:xfrm rot="10800000">
            <a:off x="3451225" y="3509963"/>
            <a:ext cx="1466850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5362A79-7735-3FD0-C4B2-8781FBD6A141}"/>
              </a:ext>
            </a:extLst>
          </p:cNvPr>
          <p:cNvSpPr/>
          <p:nvPr/>
        </p:nvSpPr>
        <p:spPr>
          <a:xfrm>
            <a:off x="1306513" y="4037013"/>
            <a:ext cx="111601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0E74D61-E1EE-8E12-94B3-06F8BD60F9B6}"/>
              </a:ext>
            </a:extLst>
          </p:cNvPr>
          <p:cNvSpPr/>
          <p:nvPr/>
        </p:nvSpPr>
        <p:spPr>
          <a:xfrm rot="10800000">
            <a:off x="1865313" y="4227513"/>
            <a:ext cx="779462" cy="509587"/>
          </a:xfrm>
          <a:prstGeom prst="arc">
            <a:avLst>
              <a:gd name="adj1" fmla="val 9841072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86E6F03-1AAE-5A1A-F9A7-5D8957EA9156}"/>
              </a:ext>
            </a:extLst>
          </p:cNvPr>
          <p:cNvSpPr/>
          <p:nvPr/>
        </p:nvSpPr>
        <p:spPr>
          <a:xfrm>
            <a:off x="3757613" y="4038600"/>
            <a:ext cx="100806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471A2A5-B246-FCD8-B88F-AB4B024B5C5F}"/>
              </a:ext>
            </a:extLst>
          </p:cNvPr>
          <p:cNvSpPr/>
          <p:nvPr/>
        </p:nvSpPr>
        <p:spPr>
          <a:xfrm rot="10800000">
            <a:off x="4262438" y="4227513"/>
            <a:ext cx="1465262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761A2AF-A3B7-36FE-577C-03210748756F}"/>
              </a:ext>
            </a:extLst>
          </p:cNvPr>
          <p:cNvSpPr/>
          <p:nvPr/>
        </p:nvSpPr>
        <p:spPr>
          <a:xfrm>
            <a:off x="1306513" y="4730750"/>
            <a:ext cx="2159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E3DC112-9361-47D0-4DE4-F280F88E7156}"/>
              </a:ext>
            </a:extLst>
          </p:cNvPr>
          <p:cNvSpPr/>
          <p:nvPr/>
        </p:nvSpPr>
        <p:spPr>
          <a:xfrm rot="10800000">
            <a:off x="1414463" y="4919663"/>
            <a:ext cx="892175" cy="509587"/>
          </a:xfrm>
          <a:prstGeom prst="arc">
            <a:avLst>
              <a:gd name="adj1" fmla="val 9956130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47534CB-5A59-58AE-CC60-21505AB0BAD9}"/>
              </a:ext>
            </a:extLst>
          </p:cNvPr>
          <p:cNvSpPr/>
          <p:nvPr/>
        </p:nvSpPr>
        <p:spPr>
          <a:xfrm rot="10800000">
            <a:off x="1414463" y="4919663"/>
            <a:ext cx="2935287" cy="509587"/>
          </a:xfrm>
          <a:prstGeom prst="arc">
            <a:avLst>
              <a:gd name="adj1" fmla="val 10667820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5626" name="Image 17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24420A4B-AF3F-91C2-124D-40256A89E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5222875"/>
            <a:ext cx="8397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5">
            <a:extLst>
              <a:ext uri="{FF2B5EF4-FFF2-40B4-BE49-F238E27FC236}">
                <a16:creationId xmlns:a16="http://schemas.microsoft.com/office/drawing/2014/main" id="{94B767CD-559B-D2D2-2939-1FF7189372A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500"/>
            <a:ext cx="86868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24">
            <a:extLst>
              <a:ext uri="{FF2B5EF4-FFF2-40B4-BE49-F238E27FC236}">
                <a16:creationId xmlns:a16="http://schemas.microsoft.com/office/drawing/2014/main" id="{427D53DC-7E43-B77F-9ACB-9D6747DB5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28">
            <a:extLst>
              <a:ext uri="{FF2B5EF4-FFF2-40B4-BE49-F238E27FC236}">
                <a16:creationId xmlns:a16="http://schemas.microsoft.com/office/drawing/2014/main" id="{E62F4E3C-C7F9-6F3E-0C34-EEDCA1652D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37">
            <a:extLst>
              <a:ext uri="{FF2B5EF4-FFF2-40B4-BE49-F238E27FC236}">
                <a16:creationId xmlns:a16="http://schemas.microsoft.com/office/drawing/2014/main" id="{3E88DB45-33BD-ACC9-6152-8416C0829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38">
            <a:extLst>
              <a:ext uri="{FF2B5EF4-FFF2-40B4-BE49-F238E27FC236}">
                <a16:creationId xmlns:a16="http://schemas.microsoft.com/office/drawing/2014/main" id="{381251C8-BBB0-F4CA-8FF2-F91D35828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ZoneTexte 1">
            <a:extLst>
              <a:ext uri="{FF2B5EF4-FFF2-40B4-BE49-F238E27FC236}">
                <a16:creationId xmlns:a16="http://schemas.microsoft.com/office/drawing/2014/main" id="{81DCD9D9-ADEC-EC7B-DFF7-DBEC07387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pic>
        <p:nvPicPr>
          <p:cNvPr id="27656" name="Image 6">
            <a:extLst>
              <a:ext uri="{FF2B5EF4-FFF2-40B4-BE49-F238E27FC236}">
                <a16:creationId xmlns:a16="http://schemas.microsoft.com/office/drawing/2014/main" id="{D93E251B-C383-8DBA-2CF2-87EFEF70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69875"/>
            <a:ext cx="9921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1B1AB745-E8D1-4D11-70A3-9C3B2CC6A76E}"/>
              </a:ext>
            </a:extLst>
          </p:cNvPr>
          <p:cNvSpPr txBox="1"/>
          <p:nvPr/>
        </p:nvSpPr>
        <p:spPr>
          <a:xfrm>
            <a:off x="914400" y="4684713"/>
            <a:ext cx="7259638" cy="1076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Au </a:t>
            </a:r>
            <a:r>
              <a:rPr lang="fr-FR" b="1" dirty="0">
                <a:latin typeface="Trebuchet MS" panose="020B0603020202020204" pitchFamily="34" charset="0"/>
              </a:rPr>
              <a:t>présent</a:t>
            </a:r>
            <a:r>
              <a:rPr lang="fr-FR" dirty="0">
                <a:latin typeface="Trebuchet MS" panose="020B0603020202020204" pitchFamily="34" charset="0"/>
              </a:rPr>
              <a:t>, les </a:t>
            </a: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terminaisons </a:t>
            </a:r>
            <a:r>
              <a:rPr lang="fr-FR" dirty="0">
                <a:latin typeface="Trebuchet MS" panose="020B0603020202020204" pitchFamily="34" charset="0"/>
              </a:rPr>
              <a:t>des </a:t>
            </a:r>
            <a:r>
              <a:rPr lang="fr-FR" b="1" dirty="0">
                <a:latin typeface="Trebuchet MS" panose="020B0603020202020204" pitchFamily="34" charset="0"/>
              </a:rPr>
              <a:t>verbes du 1</a:t>
            </a:r>
            <a:r>
              <a:rPr lang="fr-FR" b="1" baseline="30000" dirty="0">
                <a:latin typeface="Trebuchet MS" panose="020B0603020202020204" pitchFamily="34" charset="0"/>
              </a:rPr>
              <a:t>er</a:t>
            </a:r>
            <a:r>
              <a:rPr lang="fr-FR" b="1" dirty="0">
                <a:latin typeface="Trebuchet MS" panose="020B0603020202020204" pitchFamily="34" charset="0"/>
              </a:rPr>
              <a:t> groupe</a:t>
            </a:r>
            <a:r>
              <a:rPr lang="fr-FR" dirty="0">
                <a:latin typeface="Trebuchet MS" panose="020B0603020202020204" pitchFamily="34" charset="0"/>
              </a:rPr>
              <a:t> sont :</a:t>
            </a: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D979FC9-1BC6-4465-47AF-68E46AC17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5176838"/>
            <a:ext cx="1098550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-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C1D13F4-5924-5519-0B1A-A63C96EE9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5176838"/>
            <a:ext cx="992187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-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E22E8EA-45A2-C936-EBB8-80A38396D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5176838"/>
            <a:ext cx="1050925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-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4D43A21-0154-281F-FD74-932F98996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5176838"/>
            <a:ext cx="1135063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-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ons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8731239-50B8-29F6-1292-055CCC613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5176838"/>
            <a:ext cx="1050925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-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ez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FF5C611-0AB4-9CE6-5214-9E71D3F5A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0" y="5176838"/>
            <a:ext cx="1262063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-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ent</a:t>
            </a:r>
          </a:p>
        </p:txBody>
      </p:sp>
      <p:sp>
        <p:nvSpPr>
          <p:cNvPr id="27664" name="ZoneTexte 1">
            <a:extLst>
              <a:ext uri="{FF2B5EF4-FFF2-40B4-BE49-F238E27FC236}">
                <a16:creationId xmlns:a16="http://schemas.microsoft.com/office/drawing/2014/main" id="{E18928B8-1780-75D2-79D5-548034BC2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1614488"/>
            <a:ext cx="791845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</a:t>
            </a:r>
            <a:r>
              <a:rPr lang="fr-FR" altLang="fr-FR" sz="2100" b="1"/>
              <a:t>se promèn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 b="1"/>
              <a:t> </a:t>
            </a:r>
            <a:r>
              <a:rPr lang="fr-FR" altLang="fr-FR" sz="2100"/>
              <a:t>dans une prairie.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 dress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devant eux. Il </a:t>
            </a:r>
            <a:r>
              <a:rPr lang="fr-FR" altLang="fr-FR" sz="2100" b="1"/>
              <a:t>se baiss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et les enfants </a:t>
            </a:r>
            <a:r>
              <a:rPr lang="fr-FR" altLang="fr-FR" sz="2100" b="1"/>
              <a:t>mont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/>
              <a:t> sur son dos. Ce cheval </a:t>
            </a:r>
            <a:r>
              <a:rPr lang="fr-FR" altLang="fr-FR" sz="2100" b="1">
                <a:solidFill>
                  <a:srgbClr val="FF0000"/>
                </a:solidFill>
              </a:rPr>
              <a:t>est</a:t>
            </a:r>
            <a:r>
              <a:rPr lang="fr-FR" altLang="fr-FR" sz="2100"/>
              <a:t> étrange. Des ailes </a:t>
            </a:r>
            <a:r>
              <a:rPr lang="fr-FR" altLang="fr-FR" sz="2100" b="1"/>
              <a:t>pouss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>
                <a:solidFill>
                  <a:srgbClr val="FF0000"/>
                </a:solidFill>
              </a:rPr>
              <a:t> </a:t>
            </a:r>
            <a:r>
              <a:rPr lang="fr-FR" altLang="fr-FR" sz="2100"/>
              <a:t>sur ses flancs. Il </a:t>
            </a:r>
            <a:r>
              <a:rPr lang="fr-FR" altLang="fr-FR" sz="2100" b="1"/>
              <a:t>secou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/>
              <a:t> sa tête et </a:t>
            </a:r>
            <a:r>
              <a:rPr lang="fr-FR" altLang="fr-FR" sz="2100" b="1"/>
              <a:t>se lanc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dans les airs.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92EB0F-7EC1-1E09-9955-331457A9B45F}"/>
              </a:ext>
            </a:extLst>
          </p:cNvPr>
          <p:cNvSpPr/>
          <p:nvPr/>
        </p:nvSpPr>
        <p:spPr>
          <a:xfrm>
            <a:off x="3516313" y="1890713"/>
            <a:ext cx="1584325" cy="36036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BB97AF-34EE-243A-B938-CBF91995AB2C}"/>
              </a:ext>
            </a:extLst>
          </p:cNvPr>
          <p:cNvSpPr/>
          <p:nvPr/>
        </p:nvSpPr>
        <p:spPr>
          <a:xfrm>
            <a:off x="3660775" y="2581275"/>
            <a:ext cx="1042988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DE1A4D-15C7-007C-4851-B5F287A21A90}"/>
              </a:ext>
            </a:extLst>
          </p:cNvPr>
          <p:cNvSpPr/>
          <p:nvPr/>
        </p:nvSpPr>
        <p:spPr>
          <a:xfrm>
            <a:off x="6238875" y="2581275"/>
            <a:ext cx="1044575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01D657-00AB-D339-4C43-CE5F2F59CFB6}"/>
              </a:ext>
            </a:extLst>
          </p:cNvPr>
          <p:cNvSpPr/>
          <p:nvPr/>
        </p:nvSpPr>
        <p:spPr>
          <a:xfrm>
            <a:off x="1804988" y="3230563"/>
            <a:ext cx="971550" cy="36036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C84B8-490B-4B39-CE41-A2DD1EBBB95A}"/>
              </a:ext>
            </a:extLst>
          </p:cNvPr>
          <p:cNvSpPr/>
          <p:nvPr/>
        </p:nvSpPr>
        <p:spPr>
          <a:xfrm>
            <a:off x="925513" y="3862388"/>
            <a:ext cx="1044575" cy="36036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3E9A3E-75A5-8116-78E0-08BEBA7FD44D}"/>
              </a:ext>
            </a:extLst>
          </p:cNvPr>
          <p:cNvSpPr/>
          <p:nvPr/>
        </p:nvSpPr>
        <p:spPr>
          <a:xfrm>
            <a:off x="3752850" y="3860800"/>
            <a:ext cx="792163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14403-5750-C85F-3CDD-F81A0983C752}"/>
              </a:ext>
            </a:extLst>
          </p:cNvPr>
          <p:cNvSpPr/>
          <p:nvPr/>
        </p:nvSpPr>
        <p:spPr>
          <a:xfrm>
            <a:off x="5635625" y="3860800"/>
            <a:ext cx="935038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7672" name="Image 9" descr="Une image contenant Dessin animé, illustration, dessin humoristique, dessin&#10;&#10;Description générée automatiquement">
            <a:extLst>
              <a:ext uri="{FF2B5EF4-FFF2-40B4-BE49-F238E27FC236}">
                <a16:creationId xmlns:a16="http://schemas.microsoft.com/office/drawing/2014/main" id="{551F10FE-D597-0CBB-D29C-2BDD5C63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222875"/>
            <a:ext cx="12763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5">
            <a:extLst>
              <a:ext uri="{FF2B5EF4-FFF2-40B4-BE49-F238E27FC236}">
                <a16:creationId xmlns:a16="http://schemas.microsoft.com/office/drawing/2014/main" id="{E1919385-8A79-41EE-C621-C59F3238428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500"/>
            <a:ext cx="86868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 24">
            <a:extLst>
              <a:ext uri="{FF2B5EF4-FFF2-40B4-BE49-F238E27FC236}">
                <a16:creationId xmlns:a16="http://schemas.microsoft.com/office/drawing/2014/main" id="{0AF0F329-2014-6516-6BE2-EAD266E26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 28">
            <a:extLst>
              <a:ext uri="{FF2B5EF4-FFF2-40B4-BE49-F238E27FC236}">
                <a16:creationId xmlns:a16="http://schemas.microsoft.com/office/drawing/2014/main" id="{0236788D-5ED4-963E-5C9D-61E5977105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37">
            <a:extLst>
              <a:ext uri="{FF2B5EF4-FFF2-40B4-BE49-F238E27FC236}">
                <a16:creationId xmlns:a16="http://schemas.microsoft.com/office/drawing/2014/main" id="{36A30233-98C2-94BA-59DA-C58664A349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 38">
            <a:extLst>
              <a:ext uri="{FF2B5EF4-FFF2-40B4-BE49-F238E27FC236}">
                <a16:creationId xmlns:a16="http://schemas.microsoft.com/office/drawing/2014/main" id="{7D1DF650-F862-EA00-CD52-43367EC69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ZoneTexte 1">
            <a:extLst>
              <a:ext uri="{FF2B5EF4-FFF2-40B4-BE49-F238E27FC236}">
                <a16:creationId xmlns:a16="http://schemas.microsoft.com/office/drawing/2014/main" id="{CBDDC0E0-4603-D353-8555-276C552B1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pic>
        <p:nvPicPr>
          <p:cNvPr id="29704" name="Image 6">
            <a:extLst>
              <a:ext uri="{FF2B5EF4-FFF2-40B4-BE49-F238E27FC236}">
                <a16:creationId xmlns:a16="http://schemas.microsoft.com/office/drawing/2014/main" id="{11F76C66-53DB-4475-1178-6112529E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69875"/>
            <a:ext cx="9921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20AD5562-EC7A-168D-F0F4-1F397F45DBD5}"/>
              </a:ext>
            </a:extLst>
          </p:cNvPr>
          <p:cNvSpPr txBox="1"/>
          <p:nvPr/>
        </p:nvSpPr>
        <p:spPr>
          <a:xfrm>
            <a:off x="914400" y="4684713"/>
            <a:ext cx="7259638" cy="1431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dirty="0">
                <a:latin typeface="Trebuchet MS" panose="020B0603020202020204" pitchFamily="34" charset="0"/>
              </a:rPr>
              <a:t>Au </a:t>
            </a:r>
            <a:r>
              <a:rPr lang="fr-FR" b="1" dirty="0">
                <a:latin typeface="Trebuchet MS" panose="020B0603020202020204" pitchFamily="34" charset="0"/>
              </a:rPr>
              <a:t>présent</a:t>
            </a:r>
            <a:r>
              <a:rPr lang="fr-FR" dirty="0">
                <a:latin typeface="Trebuchet MS" panose="020B0603020202020204" pitchFamily="34" charset="0"/>
              </a:rPr>
              <a:t>, le </a:t>
            </a:r>
            <a:r>
              <a:rPr lang="fr-FR" b="1" dirty="0">
                <a:latin typeface="Trebuchet MS" panose="020B0603020202020204" pitchFamily="34" charset="0"/>
              </a:rPr>
              <a:t>verbe</a:t>
            </a:r>
            <a:r>
              <a:rPr lang="fr-FR" dirty="0">
                <a:latin typeface="Trebuchet MS" panose="020B0603020202020204" pitchFamily="34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être</a:t>
            </a:r>
            <a:r>
              <a:rPr lang="fr-FR" dirty="0">
                <a:latin typeface="Trebuchet MS" panose="020B0603020202020204" pitchFamily="34" charset="0"/>
              </a:rPr>
              <a:t> se conjugue ainsi :</a:t>
            </a: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402C5F7-3763-8FAC-000C-36FA6FF78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5176838"/>
            <a:ext cx="1098550" cy="627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je       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suis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A0C0058-D4D5-B758-A4CC-380374AF2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5176838"/>
            <a:ext cx="992187" cy="627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tu        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46E7A85-DEFD-971B-2959-14BBA961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5176838"/>
            <a:ext cx="1050925" cy="627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il/elle 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est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B6065FE-F76C-7B93-D728-C8FF50B6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5176838"/>
            <a:ext cx="1135063" cy="627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nous 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sommes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6C36391-C512-9EC6-56F8-03FA6B2D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5176838"/>
            <a:ext cx="1050925" cy="627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vous  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êtes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8F55E70-B10B-3253-7BDD-50D69CD4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0" y="5176838"/>
            <a:ext cx="1262063" cy="627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ils/elles </a:t>
            </a: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sont</a:t>
            </a:r>
          </a:p>
        </p:txBody>
      </p:sp>
      <p:sp>
        <p:nvSpPr>
          <p:cNvPr id="29712" name="ZoneTexte 1">
            <a:extLst>
              <a:ext uri="{FF2B5EF4-FFF2-40B4-BE49-F238E27FC236}">
                <a16:creationId xmlns:a16="http://schemas.microsoft.com/office/drawing/2014/main" id="{587A7C84-C5F4-D7B0-68FA-700C51BC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1614488"/>
            <a:ext cx="791845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</a:t>
            </a:r>
            <a:r>
              <a:rPr lang="fr-FR" altLang="fr-FR" sz="2100" b="1"/>
              <a:t>se promèn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 b="1"/>
              <a:t> </a:t>
            </a:r>
            <a:r>
              <a:rPr lang="fr-FR" altLang="fr-FR" sz="2100"/>
              <a:t>dans une prairie.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 dress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devant eux. Il </a:t>
            </a:r>
            <a:r>
              <a:rPr lang="fr-FR" altLang="fr-FR" sz="2100" b="1"/>
              <a:t>se baiss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et les enfants </a:t>
            </a:r>
            <a:r>
              <a:rPr lang="fr-FR" altLang="fr-FR" sz="2100" b="1"/>
              <a:t>mont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/>
              <a:t> sur son dos. Ce cheval </a:t>
            </a:r>
            <a:r>
              <a:rPr lang="fr-FR" altLang="fr-FR" sz="2100" b="1">
                <a:solidFill>
                  <a:srgbClr val="FF0000"/>
                </a:solidFill>
              </a:rPr>
              <a:t>est</a:t>
            </a:r>
            <a:r>
              <a:rPr lang="fr-FR" altLang="fr-FR" sz="2100"/>
              <a:t> étrange. Des ailes </a:t>
            </a:r>
            <a:r>
              <a:rPr lang="fr-FR" altLang="fr-FR" sz="2100" b="1"/>
              <a:t>pouss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>
                <a:solidFill>
                  <a:srgbClr val="FF0000"/>
                </a:solidFill>
              </a:rPr>
              <a:t> </a:t>
            </a:r>
            <a:r>
              <a:rPr lang="fr-FR" altLang="fr-FR" sz="2100"/>
              <a:t>sur ses flancs. Il </a:t>
            </a:r>
            <a:r>
              <a:rPr lang="fr-FR" altLang="fr-FR" sz="2100" b="1"/>
              <a:t>secou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/>
              <a:t> sa tête et </a:t>
            </a:r>
            <a:r>
              <a:rPr lang="fr-FR" altLang="fr-FR" sz="2100" b="1"/>
              <a:t>se lanc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dans les airs.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F5AC8-077A-424C-5B53-7163182D2A29}"/>
              </a:ext>
            </a:extLst>
          </p:cNvPr>
          <p:cNvSpPr/>
          <p:nvPr/>
        </p:nvSpPr>
        <p:spPr>
          <a:xfrm>
            <a:off x="5253038" y="3230563"/>
            <a:ext cx="395287" cy="36036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9714" name="Image 8" descr="Une image contenant Dessin animé, illustration, dessin humoristique, dessin&#10;&#10;Description générée automatiquement">
            <a:extLst>
              <a:ext uri="{FF2B5EF4-FFF2-40B4-BE49-F238E27FC236}">
                <a16:creationId xmlns:a16="http://schemas.microsoft.com/office/drawing/2014/main" id="{B119C37B-6DC8-4ED9-5C46-0337B5EE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222875"/>
            <a:ext cx="12763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6">
            <a:extLst>
              <a:ext uri="{FF2B5EF4-FFF2-40B4-BE49-F238E27FC236}">
                <a16:creationId xmlns:a16="http://schemas.microsoft.com/office/drawing/2014/main" id="{99DA6552-9925-5558-1F13-BCD3A557A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 6">
            <a:extLst>
              <a:ext uri="{FF2B5EF4-FFF2-40B4-BE49-F238E27FC236}">
                <a16:creationId xmlns:a16="http://schemas.microsoft.com/office/drawing/2014/main" id="{7AD97361-7591-BDEC-1DE7-8BB73EA6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 15">
            <a:extLst>
              <a:ext uri="{FF2B5EF4-FFF2-40B4-BE49-F238E27FC236}">
                <a16:creationId xmlns:a16="http://schemas.microsoft.com/office/drawing/2014/main" id="{660599A8-367C-1A02-684F-DD34F82B9A1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 20">
            <a:extLst>
              <a:ext uri="{FF2B5EF4-FFF2-40B4-BE49-F238E27FC236}">
                <a16:creationId xmlns:a16="http://schemas.microsoft.com/office/drawing/2014/main" id="{8C1541E9-625F-53F0-B9F3-1401E5310B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age 28">
            <a:extLst>
              <a:ext uri="{FF2B5EF4-FFF2-40B4-BE49-F238E27FC236}">
                <a16:creationId xmlns:a16="http://schemas.microsoft.com/office/drawing/2014/main" id="{DB77899A-692D-5802-78E9-1DB31D7C71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mage 29">
            <a:extLst>
              <a:ext uri="{FF2B5EF4-FFF2-40B4-BE49-F238E27FC236}">
                <a16:creationId xmlns:a16="http://schemas.microsoft.com/office/drawing/2014/main" id="{25A3D920-4FF4-7B61-B329-F261A7EE8D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ZoneTexte 1">
            <a:extLst>
              <a:ext uri="{FF2B5EF4-FFF2-40B4-BE49-F238E27FC236}">
                <a16:creationId xmlns:a16="http://schemas.microsoft.com/office/drawing/2014/main" id="{235CE05E-36C7-ED9F-9B70-7CB4F013E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FAF89C-42BF-F7F6-D161-F1120B534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5500688"/>
            <a:ext cx="3524250" cy="769937"/>
          </a:xfrm>
          <a:prstGeom prst="wedgeRoundRectCallout">
            <a:avLst>
              <a:gd name="adj1" fmla="val 53351"/>
              <a:gd name="adj2" fmla="val -42438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Observe</a:t>
            </a: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maintenant ces mots. Que remarques-tu ? </a:t>
            </a:r>
          </a:p>
        </p:txBody>
      </p:sp>
      <p:sp>
        <p:nvSpPr>
          <p:cNvPr id="31754" name="ZoneTexte 2">
            <a:extLst>
              <a:ext uri="{FF2B5EF4-FFF2-40B4-BE49-F238E27FC236}">
                <a16:creationId xmlns:a16="http://schemas.microsoft.com/office/drawing/2014/main" id="{19E19179-4514-311B-AC63-5BD7558EF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 b="1" dirty="0"/>
              <a:t>Ce jour-là</a:t>
            </a:r>
            <a:r>
              <a:rPr lang="fr-FR" altLang="fr-FR" sz="2100" dirty="0"/>
              <a:t>, Nina et Nino se promènent dans </a:t>
            </a:r>
            <a:r>
              <a:rPr lang="fr-FR" altLang="fr-FR" sz="2100" b="1" dirty="0"/>
              <a:t>une prairie</a:t>
            </a:r>
            <a:r>
              <a:rPr lang="fr-FR" altLang="fr-FR" sz="2100" dirty="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 dirty="0"/>
              <a:t>Soudain, </a:t>
            </a:r>
            <a:r>
              <a:rPr lang="fr-FR" altLang="fr-FR" sz="2100" b="1" dirty="0"/>
              <a:t>un cheval blanc </a:t>
            </a:r>
            <a:r>
              <a:rPr lang="fr-FR" altLang="fr-FR" sz="2100" dirty="0"/>
              <a:t>se dresse 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 dirty="0"/>
              <a:t>Il se baisse et </a:t>
            </a:r>
            <a:r>
              <a:rPr lang="fr-FR" altLang="fr-FR" sz="2100" b="1" dirty="0"/>
              <a:t>les enfants </a:t>
            </a:r>
            <a:r>
              <a:rPr lang="fr-FR" altLang="fr-FR" sz="2100" dirty="0"/>
              <a:t>montent sur </a:t>
            </a:r>
            <a:r>
              <a:rPr lang="fr-FR" altLang="fr-FR" sz="2100" b="1" dirty="0"/>
              <a:t>son dos</a:t>
            </a:r>
            <a:r>
              <a:rPr lang="fr-FR" altLang="fr-FR" sz="2100" dirty="0"/>
              <a:t>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 b="1" dirty="0"/>
              <a:t>Ce cheval </a:t>
            </a:r>
            <a:r>
              <a:rPr lang="fr-FR" altLang="fr-FR" sz="2100" dirty="0"/>
              <a:t>est étrange. </a:t>
            </a:r>
            <a:r>
              <a:rPr lang="fr-FR" altLang="fr-FR" sz="2100" b="1" dirty="0"/>
              <a:t>Des ailes </a:t>
            </a:r>
            <a:r>
              <a:rPr lang="fr-FR" altLang="fr-FR" sz="2100" dirty="0"/>
              <a:t>poussent sur </a:t>
            </a:r>
            <a:r>
              <a:rPr lang="fr-FR" altLang="fr-FR" sz="2100" b="1" dirty="0"/>
              <a:t>ses flancs</a:t>
            </a:r>
            <a:r>
              <a:rPr lang="fr-FR" altLang="fr-FR" sz="2100" dirty="0"/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 dirty="0"/>
              <a:t>Il secoue </a:t>
            </a:r>
            <a:r>
              <a:rPr lang="fr-FR" altLang="fr-FR" sz="2100" b="1" dirty="0"/>
              <a:t>sa tête </a:t>
            </a:r>
            <a:r>
              <a:rPr lang="fr-FR" altLang="fr-FR" sz="2100" dirty="0"/>
              <a:t>et se lance dans </a:t>
            </a:r>
            <a:r>
              <a:rPr lang="fr-FR" altLang="fr-FR" sz="2100" b="1" dirty="0"/>
              <a:t>les airs</a:t>
            </a:r>
            <a:r>
              <a:rPr lang="fr-FR" altLang="fr-FR" sz="2100" dirty="0"/>
              <a:t>.</a:t>
            </a:r>
          </a:p>
        </p:txBody>
      </p:sp>
      <p:pic>
        <p:nvPicPr>
          <p:cNvPr id="31755" name="Image 4" descr="Une image contenant clipart, dessin humoristique, Dessin animé, illustration&#10;&#10;Description générée automatiquement">
            <a:extLst>
              <a:ext uri="{FF2B5EF4-FFF2-40B4-BE49-F238E27FC236}">
                <a16:creationId xmlns:a16="http://schemas.microsoft.com/office/drawing/2014/main" id="{71CB572E-69BD-687B-695F-9A06BD73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4503738"/>
            <a:ext cx="889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6">
            <a:extLst>
              <a:ext uri="{FF2B5EF4-FFF2-40B4-BE49-F238E27FC236}">
                <a16:creationId xmlns:a16="http://schemas.microsoft.com/office/drawing/2014/main" id="{3B2AACCB-A4D3-23D9-3A54-2EB36CF47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6">
            <a:extLst>
              <a:ext uri="{FF2B5EF4-FFF2-40B4-BE49-F238E27FC236}">
                <a16:creationId xmlns:a16="http://schemas.microsoft.com/office/drawing/2014/main" id="{700D6269-1ECC-2792-3A7E-EF1FDCB6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Image 15">
            <a:extLst>
              <a:ext uri="{FF2B5EF4-FFF2-40B4-BE49-F238E27FC236}">
                <a16:creationId xmlns:a16="http://schemas.microsoft.com/office/drawing/2014/main" id="{1B658253-11F3-1D4A-4CCC-A81792E10D3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 20">
            <a:extLst>
              <a:ext uri="{FF2B5EF4-FFF2-40B4-BE49-F238E27FC236}">
                <a16:creationId xmlns:a16="http://schemas.microsoft.com/office/drawing/2014/main" id="{E73F47CD-C4D9-39A5-B91E-5E488D9312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age 28">
            <a:extLst>
              <a:ext uri="{FF2B5EF4-FFF2-40B4-BE49-F238E27FC236}">
                <a16:creationId xmlns:a16="http://schemas.microsoft.com/office/drawing/2014/main" id="{DFC48018-942D-2C61-EC51-7B2CA7520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Image 29">
            <a:extLst>
              <a:ext uri="{FF2B5EF4-FFF2-40B4-BE49-F238E27FC236}">
                <a16:creationId xmlns:a16="http://schemas.microsoft.com/office/drawing/2014/main" id="{F0424D47-2F2A-E3F2-7CA8-BDE4D0203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ZoneTexte 1">
            <a:extLst>
              <a:ext uri="{FF2B5EF4-FFF2-40B4-BE49-F238E27FC236}">
                <a16:creationId xmlns:a16="http://schemas.microsoft.com/office/drawing/2014/main" id="{DFEC1286-9C69-4A79-B455-BE85C899D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ED82CE8-0823-DC63-7387-EFA41F82F7FA}"/>
              </a:ext>
            </a:extLst>
          </p:cNvPr>
          <p:cNvSpPr txBox="1"/>
          <p:nvPr/>
        </p:nvSpPr>
        <p:spPr>
          <a:xfrm>
            <a:off x="1446213" y="4502150"/>
            <a:ext cx="6296025" cy="1354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N’oublie pas de bien accorder les noms et les déterminants ensemble ! </a:t>
            </a:r>
            <a:endParaRPr lang="fr-FR" b="1" dirty="0"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6DD32B27-FD6C-806B-E32A-962AE1093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0" y="5111750"/>
            <a:ext cx="1479550" cy="723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>
                <a:latin typeface="Trebuchet MS" panose="020B0603020202020204" pitchFamily="34" charset="0"/>
              </a:rPr>
              <a:t>son flanc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latin typeface="Trebuchet MS" panose="020B0603020202020204" pitchFamily="34" charset="0"/>
              </a:rPr>
              <a:t>ses flancs</a:t>
            </a:r>
          </a:p>
        </p:txBody>
      </p:sp>
      <p:sp>
        <p:nvSpPr>
          <p:cNvPr id="33803" name="ZoneTexte 2">
            <a:extLst>
              <a:ext uri="{FF2B5EF4-FFF2-40B4-BE49-F238E27FC236}">
                <a16:creationId xmlns:a16="http://schemas.microsoft.com/office/drawing/2014/main" id="{F99FEE53-C62E-817A-D7A3-33BBAFDE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1614488"/>
            <a:ext cx="791845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 b="1" dirty="0"/>
              <a:t>Ce jour-là</a:t>
            </a:r>
            <a:r>
              <a:rPr lang="fr-FR" altLang="fr-FR" sz="2100" dirty="0"/>
              <a:t>, Nina et Nino se promènent dans </a:t>
            </a:r>
            <a:r>
              <a:rPr lang="fr-FR" altLang="fr-FR" sz="2100" b="1" dirty="0"/>
              <a:t>une prairie</a:t>
            </a:r>
            <a:r>
              <a:rPr lang="fr-FR" altLang="fr-FR" sz="2100" dirty="0"/>
              <a:t>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 dirty="0"/>
              <a:t>Soudain, </a:t>
            </a:r>
            <a:r>
              <a:rPr lang="fr-FR" altLang="fr-FR" sz="2100" b="1" dirty="0"/>
              <a:t>un cheval blanc </a:t>
            </a:r>
            <a:r>
              <a:rPr lang="fr-FR" altLang="fr-FR" sz="2100" dirty="0"/>
              <a:t>se dresse devant eux. Il se baisse et </a:t>
            </a:r>
            <a:r>
              <a:rPr lang="fr-FR" altLang="fr-FR" sz="2100" b="1" dirty="0"/>
              <a:t>les enfant</a:t>
            </a:r>
            <a:r>
              <a:rPr lang="fr-FR" altLang="fr-FR" sz="2100" b="1" dirty="0">
                <a:solidFill>
                  <a:srgbClr val="FF0000"/>
                </a:solidFill>
              </a:rPr>
              <a:t>s</a:t>
            </a:r>
            <a:r>
              <a:rPr lang="fr-FR" altLang="fr-FR" sz="2100" dirty="0"/>
              <a:t> montent sur </a:t>
            </a:r>
            <a:r>
              <a:rPr lang="fr-FR" altLang="fr-FR" sz="2100" b="1" dirty="0"/>
              <a:t>son dos</a:t>
            </a:r>
            <a:r>
              <a:rPr lang="fr-FR" altLang="fr-FR" sz="2100" dirty="0"/>
              <a:t>. </a:t>
            </a:r>
            <a:r>
              <a:rPr lang="fr-FR" altLang="fr-FR" sz="2100" b="1" dirty="0"/>
              <a:t>Ce cheval </a:t>
            </a:r>
            <a:r>
              <a:rPr lang="fr-FR" altLang="fr-FR" sz="2100" dirty="0"/>
              <a:t>est étrange. </a:t>
            </a:r>
            <a:r>
              <a:rPr lang="fr-FR" altLang="fr-FR" sz="2100" b="1" dirty="0"/>
              <a:t>Des aile</a:t>
            </a:r>
            <a:r>
              <a:rPr lang="fr-FR" altLang="fr-FR" sz="2100" b="1" dirty="0">
                <a:solidFill>
                  <a:srgbClr val="FF0000"/>
                </a:solidFill>
              </a:rPr>
              <a:t>s</a:t>
            </a:r>
            <a:r>
              <a:rPr lang="fr-FR" altLang="fr-FR" sz="2100" b="1" dirty="0"/>
              <a:t> </a:t>
            </a:r>
            <a:r>
              <a:rPr lang="fr-FR" altLang="fr-FR" sz="2100" dirty="0"/>
              <a:t>poussent sur </a:t>
            </a:r>
            <a:r>
              <a:rPr lang="fr-FR" altLang="fr-FR" sz="2100" b="1" dirty="0"/>
              <a:t>ses flanc</a:t>
            </a:r>
            <a:r>
              <a:rPr lang="fr-FR" altLang="fr-FR" sz="2100" b="1" dirty="0">
                <a:solidFill>
                  <a:srgbClr val="FF0000"/>
                </a:solidFill>
              </a:rPr>
              <a:t>s</a:t>
            </a:r>
            <a:r>
              <a:rPr lang="fr-FR" altLang="fr-FR" sz="2100" dirty="0"/>
              <a:t>. Il secoue </a:t>
            </a:r>
            <a:r>
              <a:rPr lang="fr-FR" altLang="fr-FR" sz="2100" b="1" dirty="0"/>
              <a:t>sa tête </a:t>
            </a:r>
            <a:r>
              <a:rPr lang="fr-FR" altLang="fr-FR" sz="2100" dirty="0"/>
              <a:t>et se lance dans </a:t>
            </a:r>
            <a:r>
              <a:rPr lang="fr-FR" altLang="fr-FR" sz="2100" b="1" dirty="0"/>
              <a:t>les air</a:t>
            </a:r>
            <a:r>
              <a:rPr lang="fr-FR" altLang="fr-FR" sz="2100" b="1" dirty="0">
                <a:solidFill>
                  <a:srgbClr val="FF0000"/>
                </a:solidFill>
              </a:rPr>
              <a:t>s</a:t>
            </a:r>
            <a:r>
              <a:rPr lang="fr-FR" altLang="fr-FR" sz="2100" dirty="0"/>
              <a:t>.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906051F-F3A5-A97D-585F-D7D9EEC7AC26}"/>
              </a:ext>
            </a:extLst>
          </p:cNvPr>
          <p:cNvCxnSpPr/>
          <p:nvPr/>
        </p:nvCxnSpPr>
        <p:spPr>
          <a:xfrm>
            <a:off x="7537450" y="2876550"/>
            <a:ext cx="36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1B0D165-BD50-630F-166B-5803D1A03E90}"/>
              </a:ext>
            </a:extLst>
          </p:cNvPr>
          <p:cNvCxnSpPr/>
          <p:nvPr/>
        </p:nvCxnSpPr>
        <p:spPr>
          <a:xfrm>
            <a:off x="6607175" y="3535363"/>
            <a:ext cx="43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E478572-13BA-E215-DB71-7125B39B6DE9}"/>
              </a:ext>
            </a:extLst>
          </p:cNvPr>
          <p:cNvCxnSpPr/>
          <p:nvPr/>
        </p:nvCxnSpPr>
        <p:spPr>
          <a:xfrm>
            <a:off x="2381250" y="4173538"/>
            <a:ext cx="3587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4061241-63A0-61AD-2C43-360229B56855}"/>
              </a:ext>
            </a:extLst>
          </p:cNvPr>
          <p:cNvCxnSpPr/>
          <p:nvPr/>
        </p:nvCxnSpPr>
        <p:spPr>
          <a:xfrm>
            <a:off x="7159625" y="4175125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319B9B63-49EB-4D43-B9B8-EDD5A8C6923B}"/>
              </a:ext>
            </a:extLst>
          </p:cNvPr>
          <p:cNvSpPr/>
          <p:nvPr/>
        </p:nvSpPr>
        <p:spPr>
          <a:xfrm rot="10800000">
            <a:off x="269875" y="3279775"/>
            <a:ext cx="1466850" cy="509588"/>
          </a:xfrm>
          <a:prstGeom prst="arc">
            <a:avLst>
              <a:gd name="adj1" fmla="val 10460524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DF09C6FB-FC95-0868-8F47-5370FE10B32B}"/>
              </a:ext>
            </a:extLst>
          </p:cNvPr>
          <p:cNvSpPr/>
          <p:nvPr/>
        </p:nvSpPr>
        <p:spPr>
          <a:xfrm rot="10800000">
            <a:off x="6823075" y="3279775"/>
            <a:ext cx="714375" cy="509588"/>
          </a:xfrm>
          <a:prstGeom prst="arc">
            <a:avLst>
              <a:gd name="adj1" fmla="val 10460524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8360EA3-6E31-CFEE-5AC4-BB07B9FCFBAF}"/>
              </a:ext>
            </a:extLst>
          </p:cNvPr>
          <p:cNvSpPr/>
          <p:nvPr/>
        </p:nvSpPr>
        <p:spPr>
          <a:xfrm rot="10800000">
            <a:off x="2560638" y="3921125"/>
            <a:ext cx="830262" cy="509588"/>
          </a:xfrm>
          <a:prstGeom prst="arc">
            <a:avLst>
              <a:gd name="adj1" fmla="val 10460524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F6FAD51-BBCD-3BF8-99D1-E10AAC1339FB}"/>
              </a:ext>
            </a:extLst>
          </p:cNvPr>
          <p:cNvSpPr/>
          <p:nvPr/>
        </p:nvSpPr>
        <p:spPr>
          <a:xfrm rot="10800000">
            <a:off x="7318375" y="3921125"/>
            <a:ext cx="579438" cy="509588"/>
          </a:xfrm>
          <a:prstGeom prst="arc">
            <a:avLst>
              <a:gd name="adj1" fmla="val 10460524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3812" name="Image 20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67854B92-22C2-42F2-EA6C-23697DE0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259388"/>
            <a:ext cx="6651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9AAF47C6-7718-840B-7D26-C990732D0CC8}"/>
              </a:ext>
            </a:extLst>
          </p:cNvPr>
          <p:cNvCxnSpPr/>
          <p:nvPr/>
        </p:nvCxnSpPr>
        <p:spPr>
          <a:xfrm>
            <a:off x="934570" y="2192338"/>
            <a:ext cx="28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0E7F95C6-755B-16DD-6B73-6732193A0B56}"/>
              </a:ext>
            </a:extLst>
          </p:cNvPr>
          <p:cNvSpPr/>
          <p:nvPr/>
        </p:nvSpPr>
        <p:spPr>
          <a:xfrm rot="10800000">
            <a:off x="1089025" y="1937544"/>
            <a:ext cx="647700" cy="509588"/>
          </a:xfrm>
          <a:prstGeom prst="arc">
            <a:avLst>
              <a:gd name="adj1" fmla="val 10460524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045D1FF-AD17-CE1B-9DE2-F1DD28F6DD11}"/>
              </a:ext>
            </a:extLst>
          </p:cNvPr>
          <p:cNvCxnSpPr/>
          <p:nvPr/>
        </p:nvCxnSpPr>
        <p:spPr>
          <a:xfrm>
            <a:off x="5694455" y="2192338"/>
            <a:ext cx="43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11CAD362-B9AA-280D-D627-104BC3A2247E}"/>
              </a:ext>
            </a:extLst>
          </p:cNvPr>
          <p:cNvSpPr/>
          <p:nvPr/>
        </p:nvSpPr>
        <p:spPr>
          <a:xfrm rot="10800000">
            <a:off x="5910455" y="1937544"/>
            <a:ext cx="912620" cy="509588"/>
          </a:xfrm>
          <a:prstGeom prst="arc">
            <a:avLst>
              <a:gd name="adj1" fmla="val 10460524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3474DAB-5EAC-AF53-CC23-B1EE168626AA}"/>
              </a:ext>
            </a:extLst>
          </p:cNvPr>
          <p:cNvCxnSpPr/>
          <p:nvPr/>
        </p:nvCxnSpPr>
        <p:spPr>
          <a:xfrm>
            <a:off x="1947582" y="2876550"/>
            <a:ext cx="28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607CBB5-BC51-7778-3EAF-492413A7D35B}"/>
              </a:ext>
            </a:extLst>
          </p:cNvPr>
          <p:cNvCxnSpPr/>
          <p:nvPr/>
        </p:nvCxnSpPr>
        <p:spPr>
          <a:xfrm>
            <a:off x="3231775" y="3535363"/>
            <a:ext cx="39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D71FED6-6E35-E940-ECA5-2DB264646775}"/>
              </a:ext>
            </a:extLst>
          </p:cNvPr>
          <p:cNvCxnSpPr/>
          <p:nvPr/>
        </p:nvCxnSpPr>
        <p:spPr>
          <a:xfrm>
            <a:off x="4206687" y="3531348"/>
            <a:ext cx="28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C668579-1B0A-ABC0-96F1-AF9B3D94ED58}"/>
              </a:ext>
            </a:extLst>
          </p:cNvPr>
          <p:cNvCxnSpPr/>
          <p:nvPr/>
        </p:nvCxnSpPr>
        <p:spPr>
          <a:xfrm>
            <a:off x="4563035" y="4180075"/>
            <a:ext cx="28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DC656E48-8A18-B06A-8AC9-B67A8E23603C}"/>
              </a:ext>
            </a:extLst>
          </p:cNvPr>
          <p:cNvSpPr/>
          <p:nvPr/>
        </p:nvSpPr>
        <p:spPr>
          <a:xfrm rot="10800000">
            <a:off x="2091581" y="2639219"/>
            <a:ext cx="893665" cy="509588"/>
          </a:xfrm>
          <a:prstGeom prst="arc">
            <a:avLst>
              <a:gd name="adj1" fmla="val 10460524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18467B0-FF47-7BF7-FA2A-F9CA33C7A26E}"/>
              </a:ext>
            </a:extLst>
          </p:cNvPr>
          <p:cNvSpPr/>
          <p:nvPr/>
        </p:nvSpPr>
        <p:spPr>
          <a:xfrm rot="10800000">
            <a:off x="2971386" y="2639219"/>
            <a:ext cx="647700" cy="509588"/>
          </a:xfrm>
          <a:prstGeom prst="arc">
            <a:avLst>
              <a:gd name="adj1" fmla="val 10460524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30FE6C90-7800-655A-69D4-66BF55AF0F3E}"/>
              </a:ext>
            </a:extLst>
          </p:cNvPr>
          <p:cNvSpPr/>
          <p:nvPr/>
        </p:nvSpPr>
        <p:spPr>
          <a:xfrm rot="10800000">
            <a:off x="3429775" y="3276554"/>
            <a:ext cx="635338" cy="509588"/>
          </a:xfrm>
          <a:prstGeom prst="arc">
            <a:avLst>
              <a:gd name="adj1" fmla="val 10460524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FE54927-6CB1-ECB7-D735-9C5CF3A99CA0}"/>
              </a:ext>
            </a:extLst>
          </p:cNvPr>
          <p:cNvSpPr/>
          <p:nvPr/>
        </p:nvSpPr>
        <p:spPr>
          <a:xfrm rot="10800000">
            <a:off x="4350687" y="3280569"/>
            <a:ext cx="848842" cy="509588"/>
          </a:xfrm>
          <a:prstGeom prst="arc">
            <a:avLst>
              <a:gd name="adj1" fmla="val 10460524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445F95F9-1612-6C8E-A80D-F3ED039B4457}"/>
              </a:ext>
            </a:extLst>
          </p:cNvPr>
          <p:cNvSpPr/>
          <p:nvPr/>
        </p:nvSpPr>
        <p:spPr>
          <a:xfrm rot="10800000">
            <a:off x="4707035" y="3918744"/>
            <a:ext cx="459913" cy="509588"/>
          </a:xfrm>
          <a:prstGeom prst="arc">
            <a:avLst>
              <a:gd name="adj1" fmla="val 10460524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6">
            <a:extLst>
              <a:ext uri="{FF2B5EF4-FFF2-40B4-BE49-F238E27FC236}">
                <a16:creationId xmlns:a16="http://schemas.microsoft.com/office/drawing/2014/main" id="{5BE4DB66-9BB7-3B7D-FA09-624A9C7E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 6">
            <a:extLst>
              <a:ext uri="{FF2B5EF4-FFF2-40B4-BE49-F238E27FC236}">
                <a16:creationId xmlns:a16="http://schemas.microsoft.com/office/drawing/2014/main" id="{1C00B109-A7E9-1887-4288-0898DB96B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 15">
            <a:extLst>
              <a:ext uri="{FF2B5EF4-FFF2-40B4-BE49-F238E27FC236}">
                <a16:creationId xmlns:a16="http://schemas.microsoft.com/office/drawing/2014/main" id="{1F87E301-6C76-45B9-A532-66EFC749B36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 20">
            <a:extLst>
              <a:ext uri="{FF2B5EF4-FFF2-40B4-BE49-F238E27FC236}">
                <a16:creationId xmlns:a16="http://schemas.microsoft.com/office/drawing/2014/main" id="{C21E47DA-DF30-ECA4-8D0F-F19586C52A0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age 28">
            <a:extLst>
              <a:ext uri="{FF2B5EF4-FFF2-40B4-BE49-F238E27FC236}">
                <a16:creationId xmlns:a16="http://schemas.microsoft.com/office/drawing/2014/main" id="{7FDDC8AE-116C-02FD-E794-823EA420AD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Image 29">
            <a:extLst>
              <a:ext uri="{FF2B5EF4-FFF2-40B4-BE49-F238E27FC236}">
                <a16:creationId xmlns:a16="http://schemas.microsoft.com/office/drawing/2014/main" id="{DE78D0F3-5522-6EDE-B439-3340C8F51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ZoneTexte 1">
            <a:extLst>
              <a:ext uri="{FF2B5EF4-FFF2-40B4-BE49-F238E27FC236}">
                <a16:creationId xmlns:a16="http://schemas.microsoft.com/office/drawing/2014/main" id="{1E186A7D-E343-B65A-947B-A6F4A1CF3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A040A2-C0DE-39E5-264A-7345B2014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5500688"/>
            <a:ext cx="2551112" cy="769937"/>
          </a:xfrm>
          <a:prstGeom prst="wedgeRoundRectCallout">
            <a:avLst>
              <a:gd name="adj1" fmla="val 53351"/>
              <a:gd name="adj2" fmla="val -42438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Observe</a:t>
            </a: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ces mots. Que remarques-tu ? </a:t>
            </a:r>
          </a:p>
        </p:txBody>
      </p:sp>
      <p:sp>
        <p:nvSpPr>
          <p:cNvPr id="35850" name="ZoneTexte 2">
            <a:extLst>
              <a:ext uri="{FF2B5EF4-FFF2-40B4-BE49-F238E27FC236}">
                <a16:creationId xmlns:a16="http://schemas.microsoft.com/office/drawing/2014/main" id="{1B62C40A-F5B5-07CF-CF28-50C3491A7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 b="1"/>
              <a:t>Ce</a:t>
            </a:r>
            <a:r>
              <a:rPr lang="fr-FR" altLang="fr-FR" sz="2100"/>
              <a:t> jour-là, Nina et Nino </a:t>
            </a:r>
            <a:r>
              <a:rPr lang="fr-FR" altLang="fr-FR" sz="2100" b="1"/>
              <a:t>se</a:t>
            </a:r>
            <a:r>
              <a:rPr lang="fr-FR" altLang="fr-FR" sz="2100"/>
              <a:t> promènent 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</a:t>
            </a:r>
            <a:r>
              <a:rPr lang="fr-FR" altLang="fr-FR" sz="2100"/>
              <a:t> dresse 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</a:t>
            </a:r>
            <a:r>
              <a:rPr lang="fr-FR" altLang="fr-FR" sz="2100"/>
              <a:t> baisse et les enfants montent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 b="1"/>
              <a:t>Ce</a:t>
            </a:r>
            <a:r>
              <a:rPr lang="fr-FR" altLang="fr-FR" sz="2100"/>
              <a:t> cheval est étrange. Des ailes poussent 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secoue sa tête et </a:t>
            </a:r>
            <a:r>
              <a:rPr lang="fr-FR" altLang="fr-FR" sz="2100" b="1"/>
              <a:t>se</a:t>
            </a:r>
            <a:r>
              <a:rPr lang="fr-FR" altLang="fr-FR" sz="2100"/>
              <a:t> lance dans les airs.</a:t>
            </a:r>
          </a:p>
        </p:txBody>
      </p:sp>
      <p:pic>
        <p:nvPicPr>
          <p:cNvPr id="35851" name="Image 3" descr="Une image contenant clipart, Dessin animé, dessin humoristique, illustration&#10;&#10;Description générée automatiquement">
            <a:extLst>
              <a:ext uri="{FF2B5EF4-FFF2-40B4-BE49-F238E27FC236}">
                <a16:creationId xmlns:a16="http://schemas.microsoft.com/office/drawing/2014/main" id="{83C0E97F-CA0A-AAE0-9C5B-36DAA4FA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5270500"/>
            <a:ext cx="1111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6">
            <a:extLst>
              <a:ext uri="{FF2B5EF4-FFF2-40B4-BE49-F238E27FC236}">
                <a16:creationId xmlns:a16="http://schemas.microsoft.com/office/drawing/2014/main" id="{3C11CD50-D175-FB68-B1C6-B40D6254E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 6">
            <a:extLst>
              <a:ext uri="{FF2B5EF4-FFF2-40B4-BE49-F238E27FC236}">
                <a16:creationId xmlns:a16="http://schemas.microsoft.com/office/drawing/2014/main" id="{195394F2-5043-0A4E-082D-56608CE6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Image 15">
            <a:extLst>
              <a:ext uri="{FF2B5EF4-FFF2-40B4-BE49-F238E27FC236}">
                <a16:creationId xmlns:a16="http://schemas.microsoft.com/office/drawing/2014/main" id="{DBE812C1-3606-0ACB-A98E-BEB417434F5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 20">
            <a:extLst>
              <a:ext uri="{FF2B5EF4-FFF2-40B4-BE49-F238E27FC236}">
                <a16:creationId xmlns:a16="http://schemas.microsoft.com/office/drawing/2014/main" id="{DD8E1682-04BE-18C4-D902-E3983A79D23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age 28">
            <a:extLst>
              <a:ext uri="{FF2B5EF4-FFF2-40B4-BE49-F238E27FC236}">
                <a16:creationId xmlns:a16="http://schemas.microsoft.com/office/drawing/2014/main" id="{F756B9C0-A990-C48F-CD6F-1106650A1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Image 29">
            <a:extLst>
              <a:ext uri="{FF2B5EF4-FFF2-40B4-BE49-F238E27FC236}">
                <a16:creationId xmlns:a16="http://schemas.microsoft.com/office/drawing/2014/main" id="{64398FD0-57B3-5F2E-02C6-B265AFBC27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ZoneTexte 1">
            <a:extLst>
              <a:ext uri="{FF2B5EF4-FFF2-40B4-BE49-F238E27FC236}">
                <a16:creationId xmlns:a16="http://schemas.microsoft.com/office/drawing/2014/main" id="{6AD4B33F-D6F9-079B-4ED7-1325C49F9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37897" name="ZoneTexte 2">
            <a:extLst>
              <a:ext uri="{FF2B5EF4-FFF2-40B4-BE49-F238E27FC236}">
                <a16:creationId xmlns:a16="http://schemas.microsoft.com/office/drawing/2014/main" id="{20F73FF7-6241-23CC-90E4-A7C0AD2B8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1614488"/>
            <a:ext cx="791845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 b="1"/>
              <a:t>Ce</a:t>
            </a:r>
            <a:r>
              <a:rPr lang="fr-FR" altLang="fr-FR" sz="2100"/>
              <a:t> jour-là, Nina et Nino </a:t>
            </a:r>
            <a:r>
              <a:rPr lang="fr-FR" altLang="fr-FR" sz="2100" b="1"/>
              <a:t>se</a:t>
            </a:r>
            <a:r>
              <a:rPr lang="fr-FR" altLang="fr-FR" sz="2100"/>
              <a:t> promènent dans une prairie.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</a:t>
            </a:r>
            <a:r>
              <a:rPr lang="fr-FR" altLang="fr-FR" sz="2100"/>
              <a:t> dresse devant eux. Il </a:t>
            </a:r>
            <a:r>
              <a:rPr lang="fr-FR" altLang="fr-FR" sz="2100" b="1"/>
              <a:t>se</a:t>
            </a:r>
            <a:r>
              <a:rPr lang="fr-FR" altLang="fr-FR" sz="2100"/>
              <a:t> baisse et les enfants montent sur son dos. </a:t>
            </a:r>
            <a:r>
              <a:rPr lang="fr-FR" altLang="fr-FR" sz="2100" b="1"/>
              <a:t>Ce</a:t>
            </a:r>
            <a:r>
              <a:rPr lang="fr-FR" altLang="fr-FR" sz="2100"/>
              <a:t> cheval est étrange. Des ailes poussent sur ses flancs. Il secoue sa tête et </a:t>
            </a:r>
            <a:r>
              <a:rPr lang="fr-FR" altLang="fr-FR" sz="2100" b="1"/>
              <a:t>se</a:t>
            </a:r>
            <a:r>
              <a:rPr lang="fr-FR" altLang="fr-FR" sz="2100"/>
              <a:t> lance dans les airs.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A1F419-E7B5-D867-2966-80FDDC155FCB}"/>
              </a:ext>
            </a:extLst>
          </p:cNvPr>
          <p:cNvSpPr/>
          <p:nvPr/>
        </p:nvSpPr>
        <p:spPr>
          <a:xfrm>
            <a:off x="923925" y="1863725"/>
            <a:ext cx="323850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DA6F71-AE9C-477A-7004-EAD64997E524}"/>
              </a:ext>
            </a:extLst>
          </p:cNvPr>
          <p:cNvSpPr/>
          <p:nvPr/>
        </p:nvSpPr>
        <p:spPr>
          <a:xfrm>
            <a:off x="3511550" y="1863725"/>
            <a:ext cx="288925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12B81F-BC3F-C124-7541-B24071EF91F2}"/>
              </a:ext>
            </a:extLst>
          </p:cNvPr>
          <p:cNvSpPr/>
          <p:nvPr/>
        </p:nvSpPr>
        <p:spPr>
          <a:xfrm>
            <a:off x="3646488" y="2581275"/>
            <a:ext cx="288925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CF775C-D01D-CB49-A97B-9BBD85FF908E}"/>
              </a:ext>
            </a:extLst>
          </p:cNvPr>
          <p:cNvSpPr/>
          <p:nvPr/>
        </p:nvSpPr>
        <p:spPr>
          <a:xfrm>
            <a:off x="6234113" y="2581275"/>
            <a:ext cx="287337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0E4556-B1FB-2E15-57B7-C9A30214D72A}"/>
              </a:ext>
            </a:extLst>
          </p:cNvPr>
          <p:cNvSpPr/>
          <p:nvPr/>
        </p:nvSpPr>
        <p:spPr>
          <a:xfrm>
            <a:off x="4149725" y="3222625"/>
            <a:ext cx="323850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82CA97-2031-D80A-651E-725FB7C07D47}"/>
              </a:ext>
            </a:extLst>
          </p:cNvPr>
          <p:cNvSpPr/>
          <p:nvPr/>
        </p:nvSpPr>
        <p:spPr>
          <a:xfrm>
            <a:off x="5603875" y="3867150"/>
            <a:ext cx="287338" cy="3603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7128718-C59E-B659-B6E2-0E2510AF5106}"/>
              </a:ext>
            </a:extLst>
          </p:cNvPr>
          <p:cNvSpPr txBox="1"/>
          <p:nvPr/>
        </p:nvSpPr>
        <p:spPr>
          <a:xfrm>
            <a:off x="1630363" y="4589463"/>
            <a:ext cx="5876925" cy="1430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ce</a:t>
            </a:r>
            <a:r>
              <a:rPr lang="fr-FR" dirty="0">
                <a:latin typeface="Trebuchet MS" panose="020B0603020202020204" pitchFamily="34" charset="0"/>
              </a:rPr>
              <a:t> et </a:t>
            </a:r>
            <a:r>
              <a:rPr lang="fr-FR" b="1" dirty="0">
                <a:solidFill>
                  <a:srgbClr val="FF0000"/>
                </a:solidFill>
                <a:latin typeface="Trebuchet MS" panose="020B0603020202020204" pitchFamily="34" charset="0"/>
              </a:rPr>
              <a:t>se</a:t>
            </a:r>
            <a:r>
              <a:rPr lang="fr-FR" dirty="0">
                <a:latin typeface="Trebuchet MS" panose="020B0603020202020204" pitchFamily="34" charset="0"/>
              </a:rPr>
              <a:t> sont différents ! </a:t>
            </a:r>
          </a:p>
          <a:p>
            <a:pPr algn="ctr">
              <a:spcBef>
                <a:spcPts val="600"/>
              </a:spcBef>
              <a:defRPr/>
            </a:pPr>
            <a:endParaRPr lang="fr-FR" dirty="0"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endParaRPr lang="fr-FR" dirty="0">
              <a:solidFill>
                <a:schemeClr val="accent5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ZoneTexte 2">
            <a:extLst>
              <a:ext uri="{FF2B5EF4-FFF2-40B4-BE49-F238E27FC236}">
                <a16:creationId xmlns:a16="http://schemas.microsoft.com/office/drawing/2014/main" id="{4514CEB9-AE09-EC34-2B88-E7CF53DD0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5024438"/>
            <a:ext cx="2097087" cy="908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ce</a:t>
            </a:r>
            <a:r>
              <a:rPr lang="fr-FR" altLang="fr-FR" sz="1600">
                <a:latin typeface="Trebuchet MS" panose="020B0603020202020204" pitchFamily="34" charset="0"/>
              </a:rPr>
              <a:t> est utilisé avec un </a:t>
            </a:r>
            <a:r>
              <a:rPr lang="fr-FR" altLang="fr-FR" sz="1600" b="1">
                <a:latin typeface="Trebuchet MS" panose="020B0603020202020204" pitchFamily="34" charset="0"/>
              </a:rPr>
              <a:t>nom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ce</a:t>
            </a:r>
            <a:r>
              <a:rPr lang="fr-FR" altLang="fr-FR" sz="1600">
                <a:latin typeface="Trebuchet MS" panose="020B0603020202020204" pitchFamily="34" charset="0"/>
              </a:rPr>
              <a:t> cheval </a:t>
            </a:r>
            <a:endParaRPr lang="fr-FR" altLang="fr-FR" sz="1600" b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D84732D-CAE4-85BF-686D-3B44F4329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475" y="5024438"/>
            <a:ext cx="2097088" cy="908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se</a:t>
            </a:r>
            <a:r>
              <a:rPr lang="fr-FR" altLang="fr-FR" sz="1600">
                <a:latin typeface="Trebuchet MS" panose="020B0603020202020204" pitchFamily="34" charset="0"/>
              </a:rPr>
              <a:t> est utilisé avec un </a:t>
            </a:r>
            <a:r>
              <a:rPr lang="fr-FR" altLang="fr-FR" sz="1600" b="1">
                <a:latin typeface="Trebuchet MS" panose="020B0603020202020204" pitchFamily="34" charset="0"/>
              </a:rPr>
              <a:t>verbe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fr-FR" altLang="fr-FR" sz="1600" b="1">
                <a:solidFill>
                  <a:srgbClr val="FF0000"/>
                </a:solidFill>
                <a:latin typeface="Trebuchet MS" panose="020B0603020202020204" pitchFamily="34" charset="0"/>
              </a:rPr>
              <a:t>se lancer</a:t>
            </a:r>
          </a:p>
        </p:txBody>
      </p:sp>
      <p:pic>
        <p:nvPicPr>
          <p:cNvPr id="37907" name="Image 22" descr="Une image contenant clipart, dessin, Dessin animé, illustration&#10;&#10;Description générée automatiquement">
            <a:extLst>
              <a:ext uri="{FF2B5EF4-FFF2-40B4-BE49-F238E27FC236}">
                <a16:creationId xmlns:a16="http://schemas.microsoft.com/office/drawing/2014/main" id="{20CBDE42-48FF-BC29-A5B2-07FF0685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666750"/>
            <a:ext cx="62388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8">
            <a:extLst>
              <a:ext uri="{FF2B5EF4-FFF2-40B4-BE49-F238E27FC236}">
                <a16:creationId xmlns:a16="http://schemas.microsoft.com/office/drawing/2014/main" id="{FA230104-05C5-3DB5-8D80-6BC8EF41D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Image 25" descr="Une image contenant clipart, dessin humoristique, Dessin animé, illustration&#10;&#10;Description générée automatiquement">
            <a:extLst>
              <a:ext uri="{FF2B5EF4-FFF2-40B4-BE49-F238E27FC236}">
                <a16:creationId xmlns:a16="http://schemas.microsoft.com/office/drawing/2014/main" id="{449F3E50-5BCC-C798-4059-2193CE17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9588"/>
            <a:ext cx="889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 29">
            <a:extLst>
              <a:ext uri="{FF2B5EF4-FFF2-40B4-BE49-F238E27FC236}">
                <a16:creationId xmlns:a16="http://schemas.microsoft.com/office/drawing/2014/main" id="{DC4E4568-001B-FC78-BADC-906DAA2AC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Image 15">
            <a:extLst>
              <a:ext uri="{FF2B5EF4-FFF2-40B4-BE49-F238E27FC236}">
                <a16:creationId xmlns:a16="http://schemas.microsoft.com/office/drawing/2014/main" id="{0EDA9067-B2C3-3DFF-0BC4-879587853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38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ZoneTexte 1">
            <a:extLst>
              <a:ext uri="{FF2B5EF4-FFF2-40B4-BE49-F238E27FC236}">
                <a16:creationId xmlns:a16="http://schemas.microsoft.com/office/drawing/2014/main" id="{E3E1F854-7BB3-72BB-BC08-7C999648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pic>
        <p:nvPicPr>
          <p:cNvPr id="39943" name="Image 23">
            <a:extLst>
              <a:ext uri="{FF2B5EF4-FFF2-40B4-BE49-F238E27FC236}">
                <a16:creationId xmlns:a16="http://schemas.microsoft.com/office/drawing/2014/main" id="{971F2724-CE51-AE86-ECB6-CE149CAC59C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mage 28">
            <a:extLst>
              <a:ext uri="{FF2B5EF4-FFF2-40B4-BE49-F238E27FC236}">
                <a16:creationId xmlns:a16="http://schemas.microsoft.com/office/drawing/2014/main" id="{CE7768AA-0C60-41D5-D507-42DADC2236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Image 6">
            <a:extLst>
              <a:ext uri="{FF2B5EF4-FFF2-40B4-BE49-F238E27FC236}">
                <a16:creationId xmlns:a16="http://schemas.microsoft.com/office/drawing/2014/main" id="{D7703E96-A82B-3987-9C4C-B21C2287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C764D26-BE1D-6CB7-60EE-95F36A41742D}"/>
              </a:ext>
            </a:extLst>
          </p:cNvPr>
          <p:cNvSpPr/>
          <p:nvPr/>
        </p:nvSpPr>
        <p:spPr>
          <a:xfrm>
            <a:off x="6278563" y="1123950"/>
            <a:ext cx="1703387" cy="34290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701E86BF-A6A7-BFDB-841B-B5298CA7E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962025"/>
            <a:ext cx="4949825" cy="800100"/>
          </a:xfrm>
          <a:prstGeom prst="wedgeRoundRectCallout">
            <a:avLst>
              <a:gd name="adj1" fmla="val -55674"/>
              <a:gd name="adj2" fmla="val -29494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finir, observe les 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</a:rPr>
              <a:t>mots surlignés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essaye de retenir leur orthographe.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F24DF8-BAC7-7246-988E-01BBB4EE4152}"/>
              </a:ext>
            </a:extLst>
          </p:cNvPr>
          <p:cNvSpPr/>
          <p:nvPr/>
        </p:nvSpPr>
        <p:spPr>
          <a:xfrm>
            <a:off x="6288088" y="1033463"/>
            <a:ext cx="1728787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949" name="ZoneTexte 1">
            <a:extLst>
              <a:ext uri="{FF2B5EF4-FFF2-40B4-BE49-F238E27FC236}">
                <a16:creationId xmlns:a16="http://schemas.microsoft.com/office/drawing/2014/main" id="{33C74C44-B874-7121-A949-BD3D57051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781175"/>
            <a:ext cx="7094538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se promènent 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se dresse 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se baisse et les enfants montent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est étrange. Des ailes poussent 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secoue sa tête et se lance dans les airs.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6B75D-4120-25BA-8159-34D015135736}"/>
              </a:ext>
            </a:extLst>
          </p:cNvPr>
          <p:cNvSpPr/>
          <p:nvPr/>
        </p:nvSpPr>
        <p:spPr>
          <a:xfrm>
            <a:off x="6545263" y="2041525"/>
            <a:ext cx="755650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8E6AE1-7550-97E2-461F-417612013538}"/>
              </a:ext>
            </a:extLst>
          </p:cNvPr>
          <p:cNvSpPr/>
          <p:nvPr/>
        </p:nvSpPr>
        <p:spPr>
          <a:xfrm>
            <a:off x="1341438" y="2736850"/>
            <a:ext cx="900112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F94E06-B343-3234-38BD-27ABE5D82B46}"/>
              </a:ext>
            </a:extLst>
          </p:cNvPr>
          <p:cNvSpPr/>
          <p:nvPr/>
        </p:nvSpPr>
        <p:spPr>
          <a:xfrm>
            <a:off x="2684463" y="2736850"/>
            <a:ext cx="720725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5CD42E-4E1F-4193-C58A-C7CCEDB62ED6}"/>
              </a:ext>
            </a:extLst>
          </p:cNvPr>
          <p:cNvSpPr/>
          <p:nvPr/>
        </p:nvSpPr>
        <p:spPr>
          <a:xfrm>
            <a:off x="3438525" y="2736850"/>
            <a:ext cx="612775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638F97-8476-9624-4AB9-A87AFA351D56}"/>
              </a:ext>
            </a:extLst>
          </p:cNvPr>
          <p:cNvSpPr/>
          <p:nvPr/>
        </p:nvSpPr>
        <p:spPr>
          <a:xfrm>
            <a:off x="5153025" y="2736850"/>
            <a:ext cx="755650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1BBDDC-E05B-7A54-2220-71B2D954F2CF}"/>
              </a:ext>
            </a:extLst>
          </p:cNvPr>
          <p:cNvSpPr/>
          <p:nvPr/>
        </p:nvSpPr>
        <p:spPr>
          <a:xfrm>
            <a:off x="5942013" y="2736850"/>
            <a:ext cx="433387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78913E-9B3D-7728-9980-AB91F29ECD3E}"/>
              </a:ext>
            </a:extLst>
          </p:cNvPr>
          <p:cNvSpPr/>
          <p:nvPr/>
        </p:nvSpPr>
        <p:spPr>
          <a:xfrm>
            <a:off x="5908675" y="3457575"/>
            <a:ext cx="433388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196BBC-FFAE-C97F-95C3-E0CA5D9712C1}"/>
              </a:ext>
            </a:extLst>
          </p:cNvPr>
          <p:cNvSpPr/>
          <p:nvPr/>
        </p:nvSpPr>
        <p:spPr>
          <a:xfrm>
            <a:off x="2814638" y="4148138"/>
            <a:ext cx="865187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9652C2-6CA6-0E47-6A52-B7EEDF34BA47}"/>
              </a:ext>
            </a:extLst>
          </p:cNvPr>
          <p:cNvSpPr/>
          <p:nvPr/>
        </p:nvSpPr>
        <p:spPr>
          <a:xfrm>
            <a:off x="4229100" y="4148138"/>
            <a:ext cx="539750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7AC40-D047-D79C-07EF-4498A0A0087C}"/>
              </a:ext>
            </a:extLst>
          </p:cNvPr>
          <p:cNvSpPr/>
          <p:nvPr/>
        </p:nvSpPr>
        <p:spPr>
          <a:xfrm>
            <a:off x="4794250" y="4148138"/>
            <a:ext cx="1008063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C32B21-80EF-5D06-84F8-7E5BF8B54C19}"/>
              </a:ext>
            </a:extLst>
          </p:cNvPr>
          <p:cNvSpPr/>
          <p:nvPr/>
        </p:nvSpPr>
        <p:spPr>
          <a:xfrm>
            <a:off x="6648450" y="4148138"/>
            <a:ext cx="647700" cy="360362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2FE0B5-EEA9-F727-7A55-C7841F25D11D}"/>
              </a:ext>
            </a:extLst>
          </p:cNvPr>
          <p:cNvSpPr/>
          <p:nvPr/>
        </p:nvSpPr>
        <p:spPr>
          <a:xfrm>
            <a:off x="1528763" y="4857750"/>
            <a:ext cx="792162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3D4AB2-0889-3BFF-D1A4-F04F935F96C4}"/>
              </a:ext>
            </a:extLst>
          </p:cNvPr>
          <p:cNvSpPr/>
          <p:nvPr/>
        </p:nvSpPr>
        <p:spPr>
          <a:xfrm>
            <a:off x="5295900" y="4857750"/>
            <a:ext cx="431800" cy="360363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1">
            <a:extLst>
              <a:ext uri="{FF2B5EF4-FFF2-40B4-BE49-F238E27FC236}">
                <a16:creationId xmlns:a16="http://schemas.microsoft.com/office/drawing/2014/main" id="{236DFCD4-A44E-683B-CC25-91B3544C0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15">
            <a:extLst>
              <a:ext uri="{FF2B5EF4-FFF2-40B4-BE49-F238E27FC236}">
                <a16:creationId xmlns:a16="http://schemas.microsoft.com/office/drawing/2014/main" id="{42A916EE-BF1D-BEE9-C647-841E86C8608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"/>
          <a:stretch>
            <a:fillRect/>
          </a:stretch>
        </p:blipFill>
        <p:spPr bwMode="auto">
          <a:xfrm>
            <a:off x="225425" y="1428750"/>
            <a:ext cx="8686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34">
            <a:extLst>
              <a:ext uri="{FF2B5EF4-FFF2-40B4-BE49-F238E27FC236}">
                <a16:creationId xmlns:a16="http://schemas.microsoft.com/office/drawing/2014/main" id="{28DDCF3D-AA97-7D6B-FBBC-28E65D6F75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38">
            <a:extLst>
              <a:ext uri="{FF2B5EF4-FFF2-40B4-BE49-F238E27FC236}">
                <a16:creationId xmlns:a16="http://schemas.microsoft.com/office/drawing/2014/main" id="{A8C5D75D-E2CC-BD21-5E42-D2A683048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39">
            <a:extLst>
              <a:ext uri="{FF2B5EF4-FFF2-40B4-BE49-F238E27FC236}">
                <a16:creationId xmlns:a16="http://schemas.microsoft.com/office/drawing/2014/main" id="{A3496924-0D6F-320A-8CFB-05470625A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ZoneTexte 1">
            <a:extLst>
              <a:ext uri="{FF2B5EF4-FFF2-40B4-BE49-F238E27FC236}">
                <a16:creationId xmlns:a16="http://schemas.microsoft.com/office/drawing/2014/main" id="{9F1C2FAC-C321-17A8-E8F3-5D3AB616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42" name="Text Box 2">
            <a:extLst>
              <a:ext uri="{FF2B5EF4-FFF2-40B4-BE49-F238E27FC236}">
                <a16:creationId xmlns:a16="http://schemas.microsoft.com/office/drawing/2014/main" id="{14DD0783-D167-442C-87C5-0CF2DE6B9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8" y="649288"/>
            <a:ext cx="1690687" cy="719137"/>
          </a:xfrm>
          <a:prstGeom prst="wedgeRoundRectCallout">
            <a:avLst>
              <a:gd name="adj1" fmla="val -61115"/>
              <a:gd name="adj2" fmla="val -13389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Écoute et lis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6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texte.</a:t>
            </a:r>
          </a:p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br>
              <a:rPr lang="fr-FR" altLang="fr-FR" sz="800" dirty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129" name="ZoneTexte 1">
            <a:extLst>
              <a:ext uri="{FF2B5EF4-FFF2-40B4-BE49-F238E27FC236}">
                <a16:creationId xmlns:a16="http://schemas.microsoft.com/office/drawing/2014/main" id="{C8B0E73A-4D49-2DD6-787E-DF670A73C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se promènent 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se dresse 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se baisse et les enfants montent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est étrange. Des ailes poussent 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secoue sa tête et se lance dans les airs.</a:t>
            </a:r>
          </a:p>
        </p:txBody>
      </p:sp>
      <p:pic>
        <p:nvPicPr>
          <p:cNvPr id="5130" name="Image 6">
            <a:extLst>
              <a:ext uri="{FF2B5EF4-FFF2-40B4-BE49-F238E27FC236}">
                <a16:creationId xmlns:a16="http://schemas.microsoft.com/office/drawing/2014/main" id="{396A93B3-EEFA-FCA8-BB98-9B071483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age 2" descr="Une image contenant clipart, dessin, Dessin animé, illustration&#10;&#10;Description générée automatiquement">
            <a:extLst>
              <a:ext uri="{FF2B5EF4-FFF2-40B4-BE49-F238E27FC236}">
                <a16:creationId xmlns:a16="http://schemas.microsoft.com/office/drawing/2014/main" id="{A3747F8B-896B-D34D-4ED0-8E0E14E8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706438"/>
            <a:ext cx="5921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8">
            <a:extLst>
              <a:ext uri="{FF2B5EF4-FFF2-40B4-BE49-F238E27FC236}">
                <a16:creationId xmlns:a16="http://schemas.microsoft.com/office/drawing/2014/main" id="{BE6B1756-25DB-D34E-75A4-81823E51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age 15">
            <a:extLst>
              <a:ext uri="{FF2B5EF4-FFF2-40B4-BE49-F238E27FC236}">
                <a16:creationId xmlns:a16="http://schemas.microsoft.com/office/drawing/2014/main" id="{C3CA3C81-5F22-5689-0FDB-D4A1873EE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38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>
            <a:extLst>
              <a:ext uri="{FF2B5EF4-FFF2-40B4-BE49-F238E27FC236}">
                <a16:creationId xmlns:a16="http://schemas.microsoft.com/office/drawing/2014/main" id="{B9432CCD-50D4-0034-2BC9-4EC4AD9F3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5535613"/>
            <a:ext cx="4041775" cy="1022350"/>
          </a:xfrm>
          <a:prstGeom prst="wedgeRoundRectCallout">
            <a:avLst>
              <a:gd name="adj1" fmla="val 57884"/>
              <a:gd name="adj2" fmla="val -47420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puis entraîne-toi à l’écrire sans erreur grâce aux exercices de ton cahier.</a:t>
            </a:r>
          </a:p>
        </p:txBody>
      </p:sp>
      <p:sp>
        <p:nvSpPr>
          <p:cNvPr id="41989" name="ZoneTexte 1">
            <a:extLst>
              <a:ext uri="{FF2B5EF4-FFF2-40B4-BE49-F238E27FC236}">
                <a16:creationId xmlns:a16="http://schemas.microsoft.com/office/drawing/2014/main" id="{412876C1-F1A4-29FA-092C-5AC7F729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pic>
        <p:nvPicPr>
          <p:cNvPr id="41990" name="Image 23">
            <a:extLst>
              <a:ext uri="{FF2B5EF4-FFF2-40B4-BE49-F238E27FC236}">
                <a16:creationId xmlns:a16="http://schemas.microsoft.com/office/drawing/2014/main" id="{A6C30413-EEB5-B70D-3002-5778187EB5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Image 28">
            <a:extLst>
              <a:ext uri="{FF2B5EF4-FFF2-40B4-BE49-F238E27FC236}">
                <a16:creationId xmlns:a16="http://schemas.microsoft.com/office/drawing/2014/main" id="{3C2C1E35-185B-03DE-3BEB-51B7D4798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Image 29">
            <a:extLst>
              <a:ext uri="{FF2B5EF4-FFF2-40B4-BE49-F238E27FC236}">
                <a16:creationId xmlns:a16="http://schemas.microsoft.com/office/drawing/2014/main" id="{A60DB571-E13F-C801-B1FA-557B40EE0E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DCD7E32C-7FB7-D175-0AA1-CE216E55A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104775"/>
            <a:ext cx="1514475" cy="1192213"/>
          </a:xfrm>
          <a:prstGeom prst="wedgeRoundRectCallout">
            <a:avLst>
              <a:gd name="adj1" fmla="val -61271"/>
              <a:gd name="adj2" fmla="val 15946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Relisons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ensemble</a:t>
            </a:r>
          </a:p>
          <a:p>
            <a:pPr algn="ctr" eaLnBrk="1" hangingPunct="1">
              <a:spcBef>
                <a:spcPts val="6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dictée…</a:t>
            </a:r>
          </a:p>
        </p:txBody>
      </p:sp>
      <p:pic>
        <p:nvPicPr>
          <p:cNvPr id="41994" name="Image 6">
            <a:extLst>
              <a:ext uri="{FF2B5EF4-FFF2-40B4-BE49-F238E27FC236}">
                <a16:creationId xmlns:a16="http://schemas.microsoft.com/office/drawing/2014/main" id="{AD54F594-E649-28D5-9E8C-94A8555C7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25425"/>
            <a:ext cx="9493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ZoneTexte 1">
            <a:extLst>
              <a:ext uri="{FF2B5EF4-FFF2-40B4-BE49-F238E27FC236}">
                <a16:creationId xmlns:a16="http://schemas.microsoft.com/office/drawing/2014/main" id="{16014870-320B-BEA5-7FDE-15052B096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781175"/>
            <a:ext cx="7094538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se promènent 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se dresse 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se baisse et les enfants montent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est étrange. Des ailes poussent 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secoue sa tête et se lance dans les airs.</a:t>
            </a:r>
          </a:p>
        </p:txBody>
      </p:sp>
      <p:pic>
        <p:nvPicPr>
          <p:cNvPr id="3" name="Image 2" descr="Une image contenant dessin humoristique, dessin, Dessin animé, illustration&#10;&#10;Description générée automatiquement">
            <a:extLst>
              <a:ext uri="{FF2B5EF4-FFF2-40B4-BE49-F238E27FC236}">
                <a16:creationId xmlns:a16="http://schemas.microsoft.com/office/drawing/2014/main" id="{818505C1-8A69-CDC4-798D-4A83487B8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400550"/>
            <a:ext cx="14493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Image 5" descr="Une image contenant clipart, Dessin animé, illustration, Silhouette d’animal&#10;&#10;Description générée automatiquement">
            <a:extLst>
              <a:ext uri="{FF2B5EF4-FFF2-40B4-BE49-F238E27FC236}">
                <a16:creationId xmlns:a16="http://schemas.microsoft.com/office/drawing/2014/main" id="{1D897F77-5A35-E634-BECD-DBFC8D9B4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698500"/>
            <a:ext cx="81438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6">
            <a:extLst>
              <a:ext uri="{FF2B5EF4-FFF2-40B4-BE49-F238E27FC236}">
                <a16:creationId xmlns:a16="http://schemas.microsoft.com/office/drawing/2014/main" id="{1730EE59-4E99-8F21-94B0-2FED86B81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6">
            <a:extLst>
              <a:ext uri="{FF2B5EF4-FFF2-40B4-BE49-F238E27FC236}">
                <a16:creationId xmlns:a16="http://schemas.microsoft.com/office/drawing/2014/main" id="{4A1CB4E2-9C44-ACE3-CD32-5FA705CDC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15">
            <a:extLst>
              <a:ext uri="{FF2B5EF4-FFF2-40B4-BE49-F238E27FC236}">
                <a16:creationId xmlns:a16="http://schemas.microsoft.com/office/drawing/2014/main" id="{09AA9EDA-4806-C850-0975-049B23B59D1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20">
            <a:extLst>
              <a:ext uri="{FF2B5EF4-FFF2-40B4-BE49-F238E27FC236}">
                <a16:creationId xmlns:a16="http://schemas.microsoft.com/office/drawing/2014/main" id="{C4AF42CE-9445-DA0E-76B2-9D2A4E82104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28">
            <a:extLst>
              <a:ext uri="{FF2B5EF4-FFF2-40B4-BE49-F238E27FC236}">
                <a16:creationId xmlns:a16="http://schemas.microsoft.com/office/drawing/2014/main" id="{EEE6B52A-63A2-08C4-F4DF-48AE077B3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 29">
            <a:extLst>
              <a:ext uri="{FF2B5EF4-FFF2-40B4-BE49-F238E27FC236}">
                <a16:creationId xmlns:a16="http://schemas.microsoft.com/office/drawing/2014/main" id="{F3472EF8-19D1-DD1E-4195-D24794EC58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ZoneTexte 1">
            <a:extLst>
              <a:ext uri="{FF2B5EF4-FFF2-40B4-BE49-F238E27FC236}">
                <a16:creationId xmlns:a16="http://schemas.microsoft.com/office/drawing/2014/main" id="{F2882B6B-56B2-D31D-88F9-CD9FEB533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DDA5725-4F42-B25E-BDD4-86A5D307E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5667375"/>
            <a:ext cx="2547937" cy="776288"/>
          </a:xfrm>
          <a:prstGeom prst="wedgeRoundRectCallout">
            <a:avLst>
              <a:gd name="adj1" fmla="val 61347"/>
              <a:gd name="adj2" fmla="val -406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Trouve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verbes conjugués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7178" name="ZoneTexte 1">
            <a:extLst>
              <a:ext uri="{FF2B5EF4-FFF2-40B4-BE49-F238E27FC236}">
                <a16:creationId xmlns:a16="http://schemas.microsoft.com/office/drawing/2014/main" id="{ECA0F1E0-B1E9-59AA-6E8B-048009ADB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se promènent 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se dresse 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se baisse et les enfants montent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est étrange. Des ailes poussent 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secoue sa tête et se lance dans les airs.</a:t>
            </a:r>
          </a:p>
        </p:txBody>
      </p:sp>
      <p:pic>
        <p:nvPicPr>
          <p:cNvPr id="7179" name="Image 4" descr="Une image contenant clipart, Dessin animé, dessin humoristique, illustration&#10;&#10;Description générée automatiquement">
            <a:extLst>
              <a:ext uri="{FF2B5EF4-FFF2-40B4-BE49-F238E27FC236}">
                <a16:creationId xmlns:a16="http://schemas.microsoft.com/office/drawing/2014/main" id="{6E68B3EB-B1CE-A025-CD24-11E9597B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5270500"/>
            <a:ext cx="1111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6">
            <a:extLst>
              <a:ext uri="{FF2B5EF4-FFF2-40B4-BE49-F238E27FC236}">
                <a16:creationId xmlns:a16="http://schemas.microsoft.com/office/drawing/2014/main" id="{6FA2B3BF-57AD-4BAC-206C-382ADEBBD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6">
            <a:extLst>
              <a:ext uri="{FF2B5EF4-FFF2-40B4-BE49-F238E27FC236}">
                <a16:creationId xmlns:a16="http://schemas.microsoft.com/office/drawing/2014/main" id="{A7C26087-792E-33F5-1E86-798D2664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15">
            <a:extLst>
              <a:ext uri="{FF2B5EF4-FFF2-40B4-BE49-F238E27FC236}">
                <a16:creationId xmlns:a16="http://schemas.microsoft.com/office/drawing/2014/main" id="{59F2DEA9-B3C1-34F7-9F0D-A23F601A871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20">
            <a:extLst>
              <a:ext uri="{FF2B5EF4-FFF2-40B4-BE49-F238E27FC236}">
                <a16:creationId xmlns:a16="http://schemas.microsoft.com/office/drawing/2014/main" id="{AD214A39-7491-E597-FA1A-41498700AD1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 28">
            <a:extLst>
              <a:ext uri="{FF2B5EF4-FFF2-40B4-BE49-F238E27FC236}">
                <a16:creationId xmlns:a16="http://schemas.microsoft.com/office/drawing/2014/main" id="{2E239069-D9C2-2323-8DFC-A5B82F976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29">
            <a:extLst>
              <a:ext uri="{FF2B5EF4-FFF2-40B4-BE49-F238E27FC236}">
                <a16:creationId xmlns:a16="http://schemas.microsoft.com/office/drawing/2014/main" id="{DC637AFD-D21C-9FCD-0560-57D7D37278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ZoneTexte 1">
            <a:extLst>
              <a:ext uri="{FF2B5EF4-FFF2-40B4-BE49-F238E27FC236}">
                <a16:creationId xmlns:a16="http://schemas.microsoft.com/office/drawing/2014/main" id="{2336D213-93D8-812B-9EDE-828358A37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B45C17-A4E9-D77B-D89D-4B860F772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5729288"/>
            <a:ext cx="3175000" cy="774700"/>
          </a:xfrm>
          <a:prstGeom prst="wedgeRoundRectCallout">
            <a:avLst>
              <a:gd name="adj1" fmla="val 61347"/>
              <a:gd name="adj2" fmla="val -406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Trouve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 </a:t>
            </a: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sujet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ces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verbes conjugués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  <p:sp>
        <p:nvSpPr>
          <p:cNvPr id="9226" name="ZoneTexte 1">
            <a:extLst>
              <a:ext uri="{FF2B5EF4-FFF2-40B4-BE49-F238E27FC236}">
                <a16:creationId xmlns:a16="http://schemas.microsoft.com/office/drawing/2014/main" id="{9F78BC4B-D6BD-ABCC-92C0-FAC39EFD5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</a:t>
            </a:r>
            <a:r>
              <a:rPr lang="fr-FR" altLang="fr-FR" sz="2100" b="1"/>
              <a:t>se promèn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 b="1"/>
              <a:t> </a:t>
            </a:r>
            <a:r>
              <a:rPr lang="fr-FR" altLang="fr-FR" sz="2100"/>
              <a:t>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 dress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 baiss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et les enfants </a:t>
            </a:r>
            <a:r>
              <a:rPr lang="fr-FR" altLang="fr-FR" sz="2100" b="1"/>
              <a:t>mont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/>
              <a:t>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</a:t>
            </a:r>
            <a:r>
              <a:rPr lang="fr-FR" altLang="fr-FR" sz="2100" b="1">
                <a:solidFill>
                  <a:srgbClr val="FF0000"/>
                </a:solidFill>
              </a:rPr>
              <a:t>est</a:t>
            </a:r>
            <a:r>
              <a:rPr lang="fr-FR" altLang="fr-FR" sz="2100"/>
              <a:t> étrange. Des ailes </a:t>
            </a:r>
            <a:r>
              <a:rPr lang="fr-FR" altLang="fr-FR" sz="2100" b="1"/>
              <a:t>pouss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>
                <a:solidFill>
                  <a:srgbClr val="FF0000"/>
                </a:solidFill>
              </a:rPr>
              <a:t> </a:t>
            </a:r>
            <a:r>
              <a:rPr lang="fr-FR" altLang="fr-FR" sz="2100"/>
              <a:t>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secou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/>
              <a:t> sa tête et </a:t>
            </a:r>
            <a:r>
              <a:rPr lang="fr-FR" altLang="fr-FR" sz="2100" b="1"/>
              <a:t>se lanc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dans les airs.</a:t>
            </a:r>
          </a:p>
        </p:txBody>
      </p:sp>
      <p:pic>
        <p:nvPicPr>
          <p:cNvPr id="9227" name="Image 4" descr="Une image contenant dessin humoristique, dessin, Dessin animé, illustration&#10;&#10;Description générée automatiquement">
            <a:extLst>
              <a:ext uri="{FF2B5EF4-FFF2-40B4-BE49-F238E27FC236}">
                <a16:creationId xmlns:a16="http://schemas.microsoft.com/office/drawing/2014/main" id="{E975AFA2-D7BC-4D6A-B008-DDD277BDF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619625"/>
            <a:ext cx="1449387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6">
            <a:extLst>
              <a:ext uri="{FF2B5EF4-FFF2-40B4-BE49-F238E27FC236}">
                <a16:creationId xmlns:a16="http://schemas.microsoft.com/office/drawing/2014/main" id="{B5B2B623-84AD-3C5A-836D-D5796C2D1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6">
            <a:extLst>
              <a:ext uri="{FF2B5EF4-FFF2-40B4-BE49-F238E27FC236}">
                <a16:creationId xmlns:a16="http://schemas.microsoft.com/office/drawing/2014/main" id="{EC034206-6299-CD83-2BCC-D8267EAF6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15">
            <a:extLst>
              <a:ext uri="{FF2B5EF4-FFF2-40B4-BE49-F238E27FC236}">
                <a16:creationId xmlns:a16="http://schemas.microsoft.com/office/drawing/2014/main" id="{F684C4E5-9148-A36E-6DB6-F4E44F86A72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 20">
            <a:extLst>
              <a:ext uri="{FF2B5EF4-FFF2-40B4-BE49-F238E27FC236}">
                <a16:creationId xmlns:a16="http://schemas.microsoft.com/office/drawing/2014/main" id="{4881C20A-A769-B750-7CA4-595FFB829E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 28">
            <a:extLst>
              <a:ext uri="{FF2B5EF4-FFF2-40B4-BE49-F238E27FC236}">
                <a16:creationId xmlns:a16="http://schemas.microsoft.com/office/drawing/2014/main" id="{7675DFE1-FDF0-2A41-9E40-4D4703EC0B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age 29">
            <a:extLst>
              <a:ext uri="{FF2B5EF4-FFF2-40B4-BE49-F238E27FC236}">
                <a16:creationId xmlns:a16="http://schemas.microsoft.com/office/drawing/2014/main" id="{5DB60E35-BCB3-7036-3197-662E03ED4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ZoneTexte 1">
            <a:extLst>
              <a:ext uri="{FF2B5EF4-FFF2-40B4-BE49-F238E27FC236}">
                <a16:creationId xmlns:a16="http://schemas.microsoft.com/office/drawing/2014/main" id="{F761BDB0-3DAC-D6CB-8216-59EB8A9C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8F84E30A-4175-DBD6-8FC4-F5DB9F4FE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5759450"/>
            <a:ext cx="3735387" cy="776288"/>
          </a:xfrm>
          <a:prstGeom prst="wedgeRoundRectCallout">
            <a:avLst>
              <a:gd name="adj1" fmla="val 61347"/>
              <a:gd name="adj2" fmla="val -406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promène</a:t>
            </a: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 une prairie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1274" name="ZoneTexte 1">
            <a:extLst>
              <a:ext uri="{FF2B5EF4-FFF2-40B4-BE49-F238E27FC236}">
                <a16:creationId xmlns:a16="http://schemas.microsoft.com/office/drawing/2014/main" id="{A9DA3A44-C4AB-A790-04F6-6342BCF20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</a:t>
            </a:r>
            <a:r>
              <a:rPr lang="fr-FR" altLang="fr-FR" sz="2100" b="1"/>
              <a:t>se promèn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 b="1"/>
              <a:t> </a:t>
            </a:r>
            <a:r>
              <a:rPr lang="fr-FR" altLang="fr-FR" sz="2100"/>
              <a:t>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 dress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 baiss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et les enfants </a:t>
            </a:r>
            <a:r>
              <a:rPr lang="fr-FR" altLang="fr-FR" sz="2100" b="1"/>
              <a:t>mont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/>
              <a:t>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</a:t>
            </a:r>
            <a:r>
              <a:rPr lang="fr-FR" altLang="fr-FR" sz="2100" b="1">
                <a:solidFill>
                  <a:srgbClr val="FF0000"/>
                </a:solidFill>
              </a:rPr>
              <a:t>est</a:t>
            </a:r>
            <a:r>
              <a:rPr lang="fr-FR" altLang="fr-FR" sz="2100"/>
              <a:t> étrange. Des ailes </a:t>
            </a:r>
            <a:r>
              <a:rPr lang="fr-FR" altLang="fr-FR" sz="2100" b="1"/>
              <a:t>pouss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>
                <a:solidFill>
                  <a:srgbClr val="FF0000"/>
                </a:solidFill>
              </a:rPr>
              <a:t> </a:t>
            </a:r>
            <a:r>
              <a:rPr lang="fr-FR" altLang="fr-FR" sz="2100"/>
              <a:t>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secou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/>
              <a:t> sa tête et </a:t>
            </a:r>
            <a:r>
              <a:rPr lang="fr-FR" altLang="fr-FR" sz="2100" b="1"/>
              <a:t>se lanc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dans les airs.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B8954C2-12E1-EC75-193A-FD4D68586DCF}"/>
              </a:ext>
            </a:extLst>
          </p:cNvPr>
          <p:cNvSpPr/>
          <p:nvPr/>
        </p:nvSpPr>
        <p:spPr>
          <a:xfrm>
            <a:off x="2482850" y="1900238"/>
            <a:ext cx="143986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F1EB6B5-3EA0-F5EB-FE0A-DCACBFBE0BE5}"/>
              </a:ext>
            </a:extLst>
          </p:cNvPr>
          <p:cNvSpPr/>
          <p:nvPr/>
        </p:nvSpPr>
        <p:spPr>
          <a:xfrm rot="10800000">
            <a:off x="3203575" y="2090738"/>
            <a:ext cx="2206625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277" name="Image 4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E9ADE565-4C2E-C1D1-250B-502979164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5222875"/>
            <a:ext cx="8397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6">
            <a:extLst>
              <a:ext uri="{FF2B5EF4-FFF2-40B4-BE49-F238E27FC236}">
                <a16:creationId xmlns:a16="http://schemas.microsoft.com/office/drawing/2014/main" id="{EAEFB182-EF4F-5A5C-ED12-E569B9469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6">
            <a:extLst>
              <a:ext uri="{FF2B5EF4-FFF2-40B4-BE49-F238E27FC236}">
                <a16:creationId xmlns:a16="http://schemas.microsoft.com/office/drawing/2014/main" id="{262176F7-5FBE-D6BE-9B82-D21A9F83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 15">
            <a:extLst>
              <a:ext uri="{FF2B5EF4-FFF2-40B4-BE49-F238E27FC236}">
                <a16:creationId xmlns:a16="http://schemas.microsoft.com/office/drawing/2014/main" id="{9E985BC0-71C3-CF90-3377-D939085B289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20">
            <a:extLst>
              <a:ext uri="{FF2B5EF4-FFF2-40B4-BE49-F238E27FC236}">
                <a16:creationId xmlns:a16="http://schemas.microsoft.com/office/drawing/2014/main" id="{8D606E37-C87E-F0EC-F0B9-A530776C85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Image 28">
            <a:extLst>
              <a:ext uri="{FF2B5EF4-FFF2-40B4-BE49-F238E27FC236}">
                <a16:creationId xmlns:a16="http://schemas.microsoft.com/office/drawing/2014/main" id="{47CC9306-4E7D-EC13-E4D7-58F232244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 29">
            <a:extLst>
              <a:ext uri="{FF2B5EF4-FFF2-40B4-BE49-F238E27FC236}">
                <a16:creationId xmlns:a16="http://schemas.microsoft.com/office/drawing/2014/main" id="{C0B07A37-B9AB-AB19-8795-4B56C7F9B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ZoneTexte 1">
            <a:extLst>
              <a:ext uri="{FF2B5EF4-FFF2-40B4-BE49-F238E27FC236}">
                <a16:creationId xmlns:a16="http://schemas.microsoft.com/office/drawing/2014/main" id="{EEE9F11F-4CF3-DDD7-5C44-661972A3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5DD78068-728D-19A6-08A7-D6D18D899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5759450"/>
            <a:ext cx="3735387" cy="776288"/>
          </a:xfrm>
          <a:prstGeom prst="wedgeRoundRectCallout">
            <a:avLst>
              <a:gd name="adj1" fmla="val 61347"/>
              <a:gd name="adj2" fmla="val -406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dresse</a:t>
            </a: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devant eux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3322" name="ZoneTexte 1">
            <a:extLst>
              <a:ext uri="{FF2B5EF4-FFF2-40B4-BE49-F238E27FC236}">
                <a16:creationId xmlns:a16="http://schemas.microsoft.com/office/drawing/2014/main" id="{BF010146-E3EA-9A44-8608-F360ECF10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</a:t>
            </a:r>
            <a:r>
              <a:rPr lang="fr-FR" altLang="fr-FR" sz="2100" b="1"/>
              <a:t>se promèn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 b="1"/>
              <a:t> </a:t>
            </a:r>
            <a:r>
              <a:rPr lang="fr-FR" altLang="fr-FR" sz="2100"/>
              <a:t>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 dress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 baiss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et les enfants </a:t>
            </a:r>
            <a:r>
              <a:rPr lang="fr-FR" altLang="fr-FR" sz="2100" b="1"/>
              <a:t>mont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/>
              <a:t>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</a:t>
            </a:r>
            <a:r>
              <a:rPr lang="fr-FR" altLang="fr-FR" sz="2100" b="1">
                <a:solidFill>
                  <a:srgbClr val="FF0000"/>
                </a:solidFill>
              </a:rPr>
              <a:t>est</a:t>
            </a:r>
            <a:r>
              <a:rPr lang="fr-FR" altLang="fr-FR" sz="2100"/>
              <a:t> étrange. Des ailes </a:t>
            </a:r>
            <a:r>
              <a:rPr lang="fr-FR" altLang="fr-FR" sz="2100" b="1"/>
              <a:t>pouss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>
                <a:solidFill>
                  <a:srgbClr val="FF0000"/>
                </a:solidFill>
              </a:rPr>
              <a:t> </a:t>
            </a:r>
            <a:r>
              <a:rPr lang="fr-FR" altLang="fr-FR" sz="2100"/>
              <a:t>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secou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/>
              <a:t> sa tête et </a:t>
            </a:r>
            <a:r>
              <a:rPr lang="fr-FR" altLang="fr-FR" sz="2100" b="1"/>
              <a:t>se lanc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dans les airs.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8D71E2B-2EBD-2F43-D04D-04EA28309C00}"/>
              </a:ext>
            </a:extLst>
          </p:cNvPr>
          <p:cNvSpPr/>
          <p:nvPr/>
        </p:nvSpPr>
        <p:spPr>
          <a:xfrm>
            <a:off x="2482850" y="1900238"/>
            <a:ext cx="143986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CC0C0B4-2909-EF8A-620F-5B45D860690A}"/>
              </a:ext>
            </a:extLst>
          </p:cNvPr>
          <p:cNvSpPr/>
          <p:nvPr/>
        </p:nvSpPr>
        <p:spPr>
          <a:xfrm rot="10800000">
            <a:off x="3203575" y="2090738"/>
            <a:ext cx="2206625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AAA7F08-28D9-3679-D9DB-FF4ACB124072}"/>
              </a:ext>
            </a:extLst>
          </p:cNvPr>
          <p:cNvSpPr/>
          <p:nvPr/>
        </p:nvSpPr>
        <p:spPr>
          <a:xfrm>
            <a:off x="2306638" y="2620963"/>
            <a:ext cx="17653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1CC5140-274D-B0C7-CD1E-429D3D727E3D}"/>
              </a:ext>
            </a:extLst>
          </p:cNvPr>
          <p:cNvSpPr/>
          <p:nvPr/>
        </p:nvSpPr>
        <p:spPr>
          <a:xfrm rot="10800000">
            <a:off x="3186113" y="2809875"/>
            <a:ext cx="1962150" cy="509588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327" name="Image 6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86C87505-0688-A458-F83F-AA88CBBF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5222875"/>
            <a:ext cx="8397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6">
            <a:extLst>
              <a:ext uri="{FF2B5EF4-FFF2-40B4-BE49-F238E27FC236}">
                <a16:creationId xmlns:a16="http://schemas.microsoft.com/office/drawing/2014/main" id="{97ECEF89-67D8-96BA-0D47-E42924905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6">
            <a:extLst>
              <a:ext uri="{FF2B5EF4-FFF2-40B4-BE49-F238E27FC236}">
                <a16:creationId xmlns:a16="http://schemas.microsoft.com/office/drawing/2014/main" id="{85A4C8F3-4666-B7F7-BC34-60AEE689B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15">
            <a:extLst>
              <a:ext uri="{FF2B5EF4-FFF2-40B4-BE49-F238E27FC236}">
                <a16:creationId xmlns:a16="http://schemas.microsoft.com/office/drawing/2014/main" id="{170EC18E-FE51-8AC6-5A04-020B874F3E9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 20">
            <a:extLst>
              <a:ext uri="{FF2B5EF4-FFF2-40B4-BE49-F238E27FC236}">
                <a16:creationId xmlns:a16="http://schemas.microsoft.com/office/drawing/2014/main" id="{7D3A4401-7514-9F8B-475E-70EF04FA264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 28">
            <a:extLst>
              <a:ext uri="{FF2B5EF4-FFF2-40B4-BE49-F238E27FC236}">
                <a16:creationId xmlns:a16="http://schemas.microsoft.com/office/drawing/2014/main" id="{DFB48987-77FE-EF1E-1963-76B386F14D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 29">
            <a:extLst>
              <a:ext uri="{FF2B5EF4-FFF2-40B4-BE49-F238E27FC236}">
                <a16:creationId xmlns:a16="http://schemas.microsoft.com/office/drawing/2014/main" id="{A5EDDAE3-737F-9A39-2071-072982A23E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ZoneTexte 1">
            <a:extLst>
              <a:ext uri="{FF2B5EF4-FFF2-40B4-BE49-F238E27FC236}">
                <a16:creationId xmlns:a16="http://schemas.microsoft.com/office/drawing/2014/main" id="{0B7E4A9D-0A59-B8E4-9A2C-80B139637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0A09B631-03F2-EF03-C0EC-0931CB3B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5759450"/>
            <a:ext cx="3735387" cy="420688"/>
          </a:xfrm>
          <a:prstGeom prst="wedgeRoundRectCallout">
            <a:avLst>
              <a:gd name="adj1" fmla="val 61347"/>
              <a:gd name="adj2" fmla="val -406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baisse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5370" name="ZoneTexte 1">
            <a:extLst>
              <a:ext uri="{FF2B5EF4-FFF2-40B4-BE49-F238E27FC236}">
                <a16:creationId xmlns:a16="http://schemas.microsoft.com/office/drawing/2014/main" id="{24C3D9E1-B989-4E37-C60F-4692C95C8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</a:t>
            </a:r>
            <a:r>
              <a:rPr lang="fr-FR" altLang="fr-FR" sz="2100" b="1"/>
              <a:t>se promèn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 b="1"/>
              <a:t> </a:t>
            </a:r>
            <a:r>
              <a:rPr lang="fr-FR" altLang="fr-FR" sz="2100"/>
              <a:t>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 dress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 baiss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et les enfants </a:t>
            </a:r>
            <a:r>
              <a:rPr lang="fr-FR" altLang="fr-FR" sz="2100" b="1"/>
              <a:t>mont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/>
              <a:t>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</a:t>
            </a:r>
            <a:r>
              <a:rPr lang="fr-FR" altLang="fr-FR" sz="2100" b="1">
                <a:solidFill>
                  <a:srgbClr val="FF0000"/>
                </a:solidFill>
              </a:rPr>
              <a:t>est</a:t>
            </a:r>
            <a:r>
              <a:rPr lang="fr-FR" altLang="fr-FR" sz="2100"/>
              <a:t> étrange. Des ailes </a:t>
            </a:r>
            <a:r>
              <a:rPr lang="fr-FR" altLang="fr-FR" sz="2100" b="1"/>
              <a:t>pouss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>
                <a:solidFill>
                  <a:srgbClr val="FF0000"/>
                </a:solidFill>
              </a:rPr>
              <a:t> </a:t>
            </a:r>
            <a:r>
              <a:rPr lang="fr-FR" altLang="fr-FR" sz="2100"/>
              <a:t>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secou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/>
              <a:t> sa tête et </a:t>
            </a:r>
            <a:r>
              <a:rPr lang="fr-FR" altLang="fr-FR" sz="2100" b="1"/>
              <a:t>se lanc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dans les airs.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1238C31-0F47-56B9-B0CD-506D8A4B22B0}"/>
              </a:ext>
            </a:extLst>
          </p:cNvPr>
          <p:cNvSpPr/>
          <p:nvPr/>
        </p:nvSpPr>
        <p:spPr>
          <a:xfrm>
            <a:off x="2482850" y="1900238"/>
            <a:ext cx="143986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64E78479-5367-6987-9C8C-0A32B345E05A}"/>
              </a:ext>
            </a:extLst>
          </p:cNvPr>
          <p:cNvSpPr/>
          <p:nvPr/>
        </p:nvSpPr>
        <p:spPr>
          <a:xfrm rot="10800000">
            <a:off x="3203575" y="2090738"/>
            <a:ext cx="2206625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E7A927E-3CF3-267C-E1DA-47AD13ADD196}"/>
              </a:ext>
            </a:extLst>
          </p:cNvPr>
          <p:cNvSpPr/>
          <p:nvPr/>
        </p:nvSpPr>
        <p:spPr>
          <a:xfrm>
            <a:off x="2306638" y="2620963"/>
            <a:ext cx="17653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DDE82D3-0975-61CB-CCC7-1FD345B36E66}"/>
              </a:ext>
            </a:extLst>
          </p:cNvPr>
          <p:cNvSpPr/>
          <p:nvPr/>
        </p:nvSpPr>
        <p:spPr>
          <a:xfrm rot="10800000">
            <a:off x="3186113" y="2809875"/>
            <a:ext cx="1962150" cy="509588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14367A-5C9B-DAC6-F153-0DB386A40D5F}"/>
              </a:ext>
            </a:extLst>
          </p:cNvPr>
          <p:cNvSpPr/>
          <p:nvPr/>
        </p:nvSpPr>
        <p:spPr>
          <a:xfrm>
            <a:off x="1306513" y="3319463"/>
            <a:ext cx="2159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04E4857-1E4A-ADC5-9601-7E25EF740B25}"/>
              </a:ext>
            </a:extLst>
          </p:cNvPr>
          <p:cNvSpPr/>
          <p:nvPr/>
        </p:nvSpPr>
        <p:spPr>
          <a:xfrm rot="10800000">
            <a:off x="1414463" y="3509963"/>
            <a:ext cx="1077912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377" name="Image 8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1AE93DBD-8D74-8D2C-0D20-44CB43FD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5222875"/>
            <a:ext cx="8397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6">
            <a:extLst>
              <a:ext uri="{FF2B5EF4-FFF2-40B4-BE49-F238E27FC236}">
                <a16:creationId xmlns:a16="http://schemas.microsoft.com/office/drawing/2014/main" id="{82C6FFF0-2F10-9D4B-4D53-934573A15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 6">
            <a:extLst>
              <a:ext uri="{FF2B5EF4-FFF2-40B4-BE49-F238E27FC236}">
                <a16:creationId xmlns:a16="http://schemas.microsoft.com/office/drawing/2014/main" id="{AAB9E037-9CE7-42BC-4724-84F87CD5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15">
            <a:extLst>
              <a:ext uri="{FF2B5EF4-FFF2-40B4-BE49-F238E27FC236}">
                <a16:creationId xmlns:a16="http://schemas.microsoft.com/office/drawing/2014/main" id="{BEA28968-E9F1-CD4A-091F-74B6A89BB6C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20">
            <a:extLst>
              <a:ext uri="{FF2B5EF4-FFF2-40B4-BE49-F238E27FC236}">
                <a16:creationId xmlns:a16="http://schemas.microsoft.com/office/drawing/2014/main" id="{87A067E8-7A6C-0ABD-4370-AEAC86F743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mage 28">
            <a:extLst>
              <a:ext uri="{FF2B5EF4-FFF2-40B4-BE49-F238E27FC236}">
                <a16:creationId xmlns:a16="http://schemas.microsoft.com/office/drawing/2014/main" id="{BBEA489D-63FF-731A-9D16-57039D0FCA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age 29">
            <a:extLst>
              <a:ext uri="{FF2B5EF4-FFF2-40B4-BE49-F238E27FC236}">
                <a16:creationId xmlns:a16="http://schemas.microsoft.com/office/drawing/2014/main" id="{9EBD4C03-34A8-1C54-0178-AE9B782D5A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ZoneTexte 1">
            <a:extLst>
              <a:ext uri="{FF2B5EF4-FFF2-40B4-BE49-F238E27FC236}">
                <a16:creationId xmlns:a16="http://schemas.microsoft.com/office/drawing/2014/main" id="{6602E91C-5567-CDCE-FDD1-6D5FA212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D4B73E67-2D46-F291-44A4-2710827DD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163" y="5759450"/>
            <a:ext cx="3735387" cy="776288"/>
          </a:xfrm>
          <a:prstGeom prst="wedgeRoundRectCallout">
            <a:avLst>
              <a:gd name="adj1" fmla="val 61347"/>
              <a:gd name="adj2" fmla="val -406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monte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 son dos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7418" name="ZoneTexte 1">
            <a:extLst>
              <a:ext uri="{FF2B5EF4-FFF2-40B4-BE49-F238E27FC236}">
                <a16:creationId xmlns:a16="http://schemas.microsoft.com/office/drawing/2014/main" id="{CB6C1085-41C1-147B-AAC6-EBABAC5F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</a:t>
            </a:r>
            <a:r>
              <a:rPr lang="fr-FR" altLang="fr-FR" sz="2100" b="1"/>
              <a:t>se promèn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 b="1"/>
              <a:t> </a:t>
            </a:r>
            <a:r>
              <a:rPr lang="fr-FR" altLang="fr-FR" sz="2100"/>
              <a:t>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 dress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 baiss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et les enfants </a:t>
            </a:r>
            <a:r>
              <a:rPr lang="fr-FR" altLang="fr-FR" sz="2100" b="1"/>
              <a:t>mont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/>
              <a:t>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</a:t>
            </a:r>
            <a:r>
              <a:rPr lang="fr-FR" altLang="fr-FR" sz="2100" b="1">
                <a:solidFill>
                  <a:srgbClr val="FF0000"/>
                </a:solidFill>
              </a:rPr>
              <a:t>est</a:t>
            </a:r>
            <a:r>
              <a:rPr lang="fr-FR" altLang="fr-FR" sz="2100"/>
              <a:t> étrange. Des ailes </a:t>
            </a:r>
            <a:r>
              <a:rPr lang="fr-FR" altLang="fr-FR" sz="2100" b="1"/>
              <a:t>pouss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>
                <a:solidFill>
                  <a:srgbClr val="FF0000"/>
                </a:solidFill>
              </a:rPr>
              <a:t> </a:t>
            </a:r>
            <a:r>
              <a:rPr lang="fr-FR" altLang="fr-FR" sz="2100"/>
              <a:t>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secou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/>
              <a:t> sa tête et </a:t>
            </a:r>
            <a:r>
              <a:rPr lang="fr-FR" altLang="fr-FR" sz="2100" b="1"/>
              <a:t>se lanc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dans les airs.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FFE1F81-4610-F997-F61C-99BDE23E9A7A}"/>
              </a:ext>
            </a:extLst>
          </p:cNvPr>
          <p:cNvSpPr/>
          <p:nvPr/>
        </p:nvSpPr>
        <p:spPr>
          <a:xfrm>
            <a:off x="2482850" y="1900238"/>
            <a:ext cx="143986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2DE9EB97-EA01-CB39-77A7-62D74661748D}"/>
              </a:ext>
            </a:extLst>
          </p:cNvPr>
          <p:cNvSpPr/>
          <p:nvPr/>
        </p:nvSpPr>
        <p:spPr>
          <a:xfrm rot="10800000">
            <a:off x="3203575" y="2090738"/>
            <a:ext cx="2206625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B46B68C-E5B4-A03F-E03B-EB8F985C3A7E}"/>
              </a:ext>
            </a:extLst>
          </p:cNvPr>
          <p:cNvSpPr/>
          <p:nvPr/>
        </p:nvSpPr>
        <p:spPr>
          <a:xfrm>
            <a:off x="2306638" y="2620963"/>
            <a:ext cx="17653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4AAED3C6-DA7B-E6C7-71CC-696E3ACC7166}"/>
              </a:ext>
            </a:extLst>
          </p:cNvPr>
          <p:cNvSpPr/>
          <p:nvPr/>
        </p:nvSpPr>
        <p:spPr>
          <a:xfrm rot="10800000">
            <a:off x="3186113" y="2809875"/>
            <a:ext cx="1962150" cy="509588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D94D6AD-1891-28EE-E4A9-F9A56BD488C4}"/>
              </a:ext>
            </a:extLst>
          </p:cNvPr>
          <p:cNvSpPr/>
          <p:nvPr/>
        </p:nvSpPr>
        <p:spPr>
          <a:xfrm>
            <a:off x="1306513" y="3319463"/>
            <a:ext cx="2159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48FBBCD-3430-A3A0-A848-BB12D4EF0ABF}"/>
              </a:ext>
            </a:extLst>
          </p:cNvPr>
          <p:cNvSpPr/>
          <p:nvPr/>
        </p:nvSpPr>
        <p:spPr>
          <a:xfrm rot="10800000">
            <a:off x="1414463" y="3509963"/>
            <a:ext cx="1077912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7420039-9FB7-8025-C0EC-8E5CFFBB46D1}"/>
              </a:ext>
            </a:extLst>
          </p:cNvPr>
          <p:cNvSpPr/>
          <p:nvPr/>
        </p:nvSpPr>
        <p:spPr>
          <a:xfrm>
            <a:off x="2840038" y="3319463"/>
            <a:ext cx="122396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DD4FC9F-6C98-6467-FF6B-222CCFD3B216}"/>
              </a:ext>
            </a:extLst>
          </p:cNvPr>
          <p:cNvSpPr/>
          <p:nvPr/>
        </p:nvSpPr>
        <p:spPr>
          <a:xfrm rot="10800000">
            <a:off x="3451225" y="3509963"/>
            <a:ext cx="1466850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427" name="Image 10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9F96977C-780C-BDB9-5241-093AA53B9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5222875"/>
            <a:ext cx="8397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6">
            <a:extLst>
              <a:ext uri="{FF2B5EF4-FFF2-40B4-BE49-F238E27FC236}">
                <a16:creationId xmlns:a16="http://schemas.microsoft.com/office/drawing/2014/main" id="{12197805-78D6-2DAB-0431-6A188C836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6">
            <a:extLst>
              <a:ext uri="{FF2B5EF4-FFF2-40B4-BE49-F238E27FC236}">
                <a16:creationId xmlns:a16="http://schemas.microsoft.com/office/drawing/2014/main" id="{C69E8A30-313D-3684-9146-9F7947D9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575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15">
            <a:extLst>
              <a:ext uri="{FF2B5EF4-FFF2-40B4-BE49-F238E27FC236}">
                <a16:creationId xmlns:a16="http://schemas.microsoft.com/office/drawing/2014/main" id="{813B5E83-DB01-6F01-0246-0F46764A9FE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79538"/>
            <a:ext cx="86868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20">
            <a:extLst>
              <a:ext uri="{FF2B5EF4-FFF2-40B4-BE49-F238E27FC236}">
                <a16:creationId xmlns:a16="http://schemas.microsoft.com/office/drawing/2014/main" id="{2FC5217C-E997-F8A4-5611-05A93A556B5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E5592"/>
              </a:clrFrom>
              <a:clrTo>
                <a:srgbClr val="EE55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1750"/>
            <a:ext cx="9032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28">
            <a:extLst>
              <a:ext uri="{FF2B5EF4-FFF2-40B4-BE49-F238E27FC236}">
                <a16:creationId xmlns:a16="http://schemas.microsoft.com/office/drawing/2014/main" id="{44429FEB-F147-D6E9-8ADB-2EA91A23B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2863"/>
            <a:ext cx="6842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29">
            <a:extLst>
              <a:ext uri="{FF2B5EF4-FFF2-40B4-BE49-F238E27FC236}">
                <a16:creationId xmlns:a16="http://schemas.microsoft.com/office/drawing/2014/main" id="{7346CE44-C117-BA1F-9313-D92935BD1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73088"/>
            <a:ext cx="22669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ZoneTexte 1">
            <a:extLst>
              <a:ext uri="{FF2B5EF4-FFF2-40B4-BE49-F238E27FC236}">
                <a16:creationId xmlns:a16="http://schemas.microsoft.com/office/drawing/2014/main" id="{20A8EDE2-53BE-77FC-B57D-66E2245B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6589713"/>
            <a:ext cx="3422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2023 – Dictées préparées CM1</a:t>
            </a:r>
          </a:p>
        </p:txBody>
      </p:sp>
      <p:sp>
        <p:nvSpPr>
          <p:cNvPr id="5134" name="Rectangle 1">
            <a:extLst>
              <a:ext uri="{FF2B5EF4-FFF2-40B4-BE49-F238E27FC236}">
                <a16:creationId xmlns:a16="http://schemas.microsoft.com/office/drawing/2014/main" id="{8F05239E-149C-6B09-6EBC-075CBE22F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5759450"/>
            <a:ext cx="3870325" cy="420688"/>
          </a:xfrm>
          <a:prstGeom prst="wedgeRoundRectCallout">
            <a:avLst>
              <a:gd name="adj1" fmla="val 61347"/>
              <a:gd name="adj2" fmla="val -40671"/>
              <a:gd name="adj3" fmla="val 16667"/>
            </a:avLst>
          </a:prstGeom>
          <a:solidFill>
            <a:schemeClr val="bg1"/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est-ce qui </a:t>
            </a:r>
            <a:r>
              <a:rPr lang="fr-FR" altLang="fr-FR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étrange ?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9466" name="ZoneTexte 1">
            <a:extLst>
              <a:ext uri="{FF2B5EF4-FFF2-40B4-BE49-F238E27FC236}">
                <a16:creationId xmlns:a16="http://schemas.microsoft.com/office/drawing/2014/main" id="{431FCC64-4F2B-3D39-34D1-CB5E1CAB8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1682750"/>
            <a:ext cx="70945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jour-là, Nina et Nino </a:t>
            </a:r>
            <a:r>
              <a:rPr lang="fr-FR" altLang="fr-FR" sz="2100" b="1"/>
              <a:t>se promèn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 b="1"/>
              <a:t> </a:t>
            </a:r>
            <a:r>
              <a:rPr lang="fr-FR" altLang="fr-FR" sz="2100"/>
              <a:t>dans une prairie.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Soudain, un cheval blanc </a:t>
            </a:r>
            <a:r>
              <a:rPr lang="fr-FR" altLang="fr-FR" sz="2100" b="1"/>
              <a:t>se dress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devant eux.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 baiss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et les enfants </a:t>
            </a:r>
            <a:r>
              <a:rPr lang="fr-FR" altLang="fr-FR" sz="2100" b="1"/>
              <a:t>mont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/>
              <a:t> sur son dos.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Ce cheval </a:t>
            </a:r>
            <a:r>
              <a:rPr lang="fr-FR" altLang="fr-FR" sz="2100" b="1">
                <a:solidFill>
                  <a:srgbClr val="FF0000"/>
                </a:solidFill>
              </a:rPr>
              <a:t>est</a:t>
            </a:r>
            <a:r>
              <a:rPr lang="fr-FR" altLang="fr-FR" sz="2100"/>
              <a:t> étrange. Des ailes </a:t>
            </a:r>
            <a:r>
              <a:rPr lang="fr-FR" altLang="fr-FR" sz="2100" b="1"/>
              <a:t>pouss</a:t>
            </a:r>
            <a:r>
              <a:rPr lang="fr-FR" altLang="fr-FR" sz="2100" b="1">
                <a:solidFill>
                  <a:srgbClr val="FF0000"/>
                </a:solidFill>
              </a:rPr>
              <a:t>ent</a:t>
            </a:r>
            <a:r>
              <a:rPr lang="fr-FR" altLang="fr-FR" sz="2100">
                <a:solidFill>
                  <a:srgbClr val="FF0000"/>
                </a:solidFill>
              </a:rPr>
              <a:t> </a:t>
            </a:r>
            <a:r>
              <a:rPr lang="fr-FR" altLang="fr-FR" sz="2100"/>
              <a:t>sur ses flancs.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fr-FR" altLang="fr-FR" sz="2100"/>
              <a:t>Il </a:t>
            </a:r>
            <a:r>
              <a:rPr lang="fr-FR" altLang="fr-FR" sz="2100" b="1"/>
              <a:t>secou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/>
              <a:t> sa tête et </a:t>
            </a:r>
            <a:r>
              <a:rPr lang="fr-FR" altLang="fr-FR" sz="2100" b="1"/>
              <a:t>se lanc</a:t>
            </a:r>
            <a:r>
              <a:rPr lang="fr-FR" altLang="fr-FR" sz="2100" b="1">
                <a:solidFill>
                  <a:srgbClr val="FF0000"/>
                </a:solidFill>
              </a:rPr>
              <a:t>e</a:t>
            </a:r>
            <a:r>
              <a:rPr lang="fr-FR" altLang="fr-FR" sz="2100" b="1"/>
              <a:t> </a:t>
            </a:r>
            <a:r>
              <a:rPr lang="fr-FR" altLang="fr-FR" sz="2100"/>
              <a:t>dans les airs.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2DE84A6-70C5-DB2B-A1CA-578D1DCC4C68}"/>
              </a:ext>
            </a:extLst>
          </p:cNvPr>
          <p:cNvSpPr/>
          <p:nvPr/>
        </p:nvSpPr>
        <p:spPr>
          <a:xfrm>
            <a:off x="2482850" y="1900238"/>
            <a:ext cx="1439863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7EFBE094-612D-48FF-670A-944F18BC72F4}"/>
              </a:ext>
            </a:extLst>
          </p:cNvPr>
          <p:cNvSpPr/>
          <p:nvPr/>
        </p:nvSpPr>
        <p:spPr>
          <a:xfrm rot="10800000">
            <a:off x="3203575" y="2090738"/>
            <a:ext cx="2206625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8764E9B-7622-26F9-B214-C05474786173}"/>
              </a:ext>
            </a:extLst>
          </p:cNvPr>
          <p:cNvSpPr/>
          <p:nvPr/>
        </p:nvSpPr>
        <p:spPr>
          <a:xfrm>
            <a:off x="2306638" y="2620963"/>
            <a:ext cx="17653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77B0D4A7-5637-51CD-F31E-7BC1845AE644}"/>
              </a:ext>
            </a:extLst>
          </p:cNvPr>
          <p:cNvSpPr/>
          <p:nvPr/>
        </p:nvSpPr>
        <p:spPr>
          <a:xfrm rot="10800000">
            <a:off x="3186113" y="2809875"/>
            <a:ext cx="1962150" cy="509588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4DEBB70-23C7-7852-442E-40110E72078C}"/>
              </a:ext>
            </a:extLst>
          </p:cNvPr>
          <p:cNvSpPr/>
          <p:nvPr/>
        </p:nvSpPr>
        <p:spPr>
          <a:xfrm>
            <a:off x="1306513" y="3319463"/>
            <a:ext cx="215900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10E424A-F3C8-EA2E-EF13-B9E7B6908306}"/>
              </a:ext>
            </a:extLst>
          </p:cNvPr>
          <p:cNvSpPr/>
          <p:nvPr/>
        </p:nvSpPr>
        <p:spPr>
          <a:xfrm rot="10800000">
            <a:off x="1414463" y="3509963"/>
            <a:ext cx="1077912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5CE3186-D1D7-809B-E2E9-BFF1C4D9A75D}"/>
              </a:ext>
            </a:extLst>
          </p:cNvPr>
          <p:cNvSpPr/>
          <p:nvPr/>
        </p:nvSpPr>
        <p:spPr>
          <a:xfrm>
            <a:off x="2840038" y="3319463"/>
            <a:ext cx="122396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D9559E98-A825-6EAC-A5C2-B6C4903EF7BA}"/>
              </a:ext>
            </a:extLst>
          </p:cNvPr>
          <p:cNvSpPr/>
          <p:nvPr/>
        </p:nvSpPr>
        <p:spPr>
          <a:xfrm rot="10800000">
            <a:off x="3451225" y="3509963"/>
            <a:ext cx="1466850" cy="509587"/>
          </a:xfrm>
          <a:prstGeom prst="arc">
            <a:avLst>
              <a:gd name="adj1" fmla="val 10460524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5345A2A-2DFC-53CF-772B-A12DB4D1B831}"/>
              </a:ext>
            </a:extLst>
          </p:cNvPr>
          <p:cNvSpPr/>
          <p:nvPr/>
        </p:nvSpPr>
        <p:spPr>
          <a:xfrm>
            <a:off x="1306513" y="4037013"/>
            <a:ext cx="1116012" cy="4445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F347D26-0C18-F895-CE92-C079170A119F}"/>
              </a:ext>
            </a:extLst>
          </p:cNvPr>
          <p:cNvSpPr/>
          <p:nvPr/>
        </p:nvSpPr>
        <p:spPr>
          <a:xfrm rot="10800000">
            <a:off x="1865313" y="4227513"/>
            <a:ext cx="779462" cy="509587"/>
          </a:xfrm>
          <a:prstGeom prst="arc">
            <a:avLst>
              <a:gd name="adj1" fmla="val 9841072"/>
              <a:gd name="adj2" fmla="val 0"/>
            </a:avLst>
          </a:prstGeom>
          <a:ln w="127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477" name="Image 12" descr="Une image contenant clipart, Dessin animé, illustration, dessin&#10;&#10;Description générée automatiquement">
            <a:extLst>
              <a:ext uri="{FF2B5EF4-FFF2-40B4-BE49-F238E27FC236}">
                <a16:creationId xmlns:a16="http://schemas.microsoft.com/office/drawing/2014/main" id="{FA8E86DD-92F9-DC66-90DD-B95A0C06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5222875"/>
            <a:ext cx="8397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246C478CB5A4BAAC73212CD01DB6F" ma:contentTypeVersion="12" ma:contentTypeDescription="Crée un document." ma:contentTypeScope="" ma:versionID="e769534e0db9660af5670a21a14e4833">
  <xsd:schema xmlns:xsd="http://www.w3.org/2001/XMLSchema" xmlns:xs="http://www.w3.org/2001/XMLSchema" xmlns:p="http://schemas.microsoft.com/office/2006/metadata/properties" xmlns:ns3="10cde619-34aa-467f-8b50-6ac3ffd1da98" xmlns:ns4="70e91f9f-68bf-4a9c-acbe-f4196fd99ab9" targetNamespace="http://schemas.microsoft.com/office/2006/metadata/properties" ma:root="true" ma:fieldsID="da6e89341fd650c2af5e186f2c956bfc" ns3:_="" ns4:_="">
    <xsd:import namespace="10cde619-34aa-467f-8b50-6ac3ffd1da98"/>
    <xsd:import namespace="70e91f9f-68bf-4a9c-acbe-f4196fd99a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de619-34aa-467f-8b50-6ac3ffd1d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91f9f-68bf-4a9c-acbe-f4196fd99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7C4929-BE8D-4BF1-90BD-B082EADACD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de619-34aa-467f-8b50-6ac3ffd1da98"/>
    <ds:schemaRef ds:uri="70e91f9f-68bf-4a9c-acbe-f4196fd99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A31CC8-5184-43B2-B855-ECDAA5E157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5545</TotalTime>
  <Words>1519</Words>
  <Application>Microsoft Office PowerPoint</Application>
  <PresentationFormat>Affichage à l'écran (4:3)</PresentationFormat>
  <Paragraphs>187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Trebuchet MS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Larroque.Marine</cp:lastModifiedBy>
  <cp:revision>419</cp:revision>
  <dcterms:created xsi:type="dcterms:W3CDTF">2020-12-28T16:28:56Z</dcterms:created>
  <dcterms:modified xsi:type="dcterms:W3CDTF">2023-08-28T07:20:16Z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0x01010059F246C478CB5A4BAAC73212CD01DB6F</vt:lpwstr>
  </property>
</Properties>
</file>