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2"/>
  </p:notesMasterIdLst>
  <p:sldIdLst>
    <p:sldId id="309" r:id="rId4"/>
    <p:sldId id="328" r:id="rId5"/>
    <p:sldId id="336" r:id="rId6"/>
    <p:sldId id="403" r:id="rId7"/>
    <p:sldId id="404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08" r:id="rId16"/>
    <p:sldId id="424" r:id="rId17"/>
    <p:sldId id="384" r:id="rId18"/>
    <p:sldId id="426" r:id="rId19"/>
    <p:sldId id="342" r:id="rId20"/>
    <p:sldId id="350" r:id="rId21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  <p:cmAuthor id="2" name="Lucazeau.Emmanuelle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BEEF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0" autoAdjust="0"/>
    <p:restoredTop sz="94659"/>
  </p:normalViewPr>
  <p:slideViewPr>
    <p:cSldViewPr snapToGrid="0" snapToObjects="1">
      <p:cViewPr varScale="1">
        <p:scale>
          <a:sx n="108" d="100"/>
          <a:sy n="108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roque.Marine" userId="dae60814-0d24-46b4-ae27-9d1dd213f4b3" providerId="ADAL" clId="{43581A70-C707-4337-A6E9-28AF5FE52475}"/>
    <pc:docChg chg="custSel modSld">
      <pc:chgData name="Larroque.Marine" userId="dae60814-0d24-46b4-ae27-9d1dd213f4b3" providerId="ADAL" clId="{43581A70-C707-4337-A6E9-28AF5FE52475}" dt="2023-08-28T07:30:45.777" v="16" actId="20577"/>
      <pc:docMkLst>
        <pc:docMk/>
      </pc:docMkLst>
      <pc:sldChg chg="modSp mod modNotesTx">
        <pc:chgData name="Larroque.Marine" userId="dae60814-0d24-46b4-ae27-9d1dd213f4b3" providerId="ADAL" clId="{43581A70-C707-4337-A6E9-28AF5FE52475}" dt="2023-08-28T07:30:45.777" v="16" actId="20577"/>
        <pc:sldMkLst>
          <pc:docMk/>
          <pc:sldMk cId="0" sldId="432"/>
        </pc:sldMkLst>
        <pc:spChg chg="mod">
          <ac:chgData name="Larroque.Marine" userId="dae60814-0d24-46b4-ae27-9d1dd213f4b3" providerId="ADAL" clId="{43581A70-C707-4337-A6E9-28AF5FE52475}" dt="2023-08-28T07:30:43.881" v="15" actId="20577"/>
          <ac:spMkLst>
            <pc:docMk/>
            <pc:sldMk cId="0" sldId="432"/>
            <ac:spMk id="5134" creationId="{B3D80FF3-1B9B-F00D-A421-883F0CE67A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6FE461F-A379-DE74-64D3-D2A0DCBDF1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5DADFE-420B-AF16-8DEB-400DE0E637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0972C4-7D09-4E7E-9291-955DD90BAE8D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EDF3A03-CE67-2743-4D41-0FC061B2D8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161C6C34-6422-1D8C-F6E8-E47AF1B06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7AD3F7-9F3C-D427-9881-72CFD220A1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7BF46B-9137-8AF9-E3C5-FF5220756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313C81-B8FE-4C5E-AE6B-D98EE10CF7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59D773C8-DCB0-4FA9-9B3F-937CEBA3A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3BB0E1-1A6A-415E-AD53-97141521F790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FB6FF87E-BE97-CACB-B4D1-022B46DCE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B3F2FB62-6A1E-165C-BF95-47F847308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5220E55E-B71B-CDE3-ED2E-36968DE619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47AA9773-F542-D502-18CF-A5CDF32E3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0CF1DC0-7EE8-4F7D-9365-E5E4185A52C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fr-FR" altLang="fr-FR"/>
          </a:p>
        </p:txBody>
      </p:sp>
      <p:sp>
        <p:nvSpPr>
          <p:cNvPr id="22532" name="Text Box 1">
            <a:extLst>
              <a:ext uri="{FF2B5EF4-FFF2-40B4-BE49-F238E27FC236}">
                <a16:creationId xmlns:a16="http://schemas.microsoft.com/office/drawing/2014/main" id="{E982AFA7-8FBF-4A83-6F0A-CEDBD450F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2">
            <a:extLst>
              <a:ext uri="{FF2B5EF4-FFF2-40B4-BE49-F238E27FC236}">
                <a16:creationId xmlns:a16="http://schemas.microsoft.com/office/drawing/2014/main" id="{C3A0A44E-58CA-76BD-6DEE-DC31AA65A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9F3F3040-9C2D-A061-EAF9-055F3BC3982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0B21C8BC-1969-67C1-2432-810115FDBC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6C18E3F-99FF-43FD-96B1-C5D421F4A94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fr-FR" altLang="fr-FR"/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0A970FDB-C4B0-5ABE-FE5E-4EB8AF406A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2">
            <a:extLst>
              <a:ext uri="{FF2B5EF4-FFF2-40B4-BE49-F238E27FC236}">
                <a16:creationId xmlns:a16="http://schemas.microsoft.com/office/drawing/2014/main" id="{41D1ECAA-AED0-8600-CC5B-152C5370A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CD0CDFD6-C88D-EA03-BBE7-8D4097ECD41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0F3ED63C-C2CE-BFC5-CBF6-D28DEF1B7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ADAA18A-9804-4138-B6F2-1022F1B7100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fr-FR" altLang="fr-FR"/>
          </a:p>
        </p:txBody>
      </p:sp>
      <p:sp>
        <p:nvSpPr>
          <p:cNvPr id="26628" name="Text Box 1">
            <a:extLst>
              <a:ext uri="{FF2B5EF4-FFF2-40B4-BE49-F238E27FC236}">
                <a16:creationId xmlns:a16="http://schemas.microsoft.com/office/drawing/2014/main" id="{4A6C5A89-8210-BB0D-A91F-BF9A507804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1106B74C-D1CF-3CF3-5328-2CB943F71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2C094175-53A7-9674-578C-782B46FCE7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FB780B15-9D9E-431E-C0C7-8D946BA0B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70A41DB-0386-488B-A2DB-2DF38A041B6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fr-FR" altLang="fr-FR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753F34A3-5997-EFCA-B010-3F790A54B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65B7FE55-E1C8-6CBF-9B67-5AD6A77E0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31D17286-D72A-804B-EE30-583E94FBF7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992FD4BD-ECED-E52B-022F-A7BDC0E59E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D3A7CAC-BDA3-4F37-98E5-012A01DAD747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fr-FR" altLang="fr-FR"/>
          </a:p>
        </p:txBody>
      </p:sp>
      <p:sp>
        <p:nvSpPr>
          <p:cNvPr id="30724" name="Text Box 1">
            <a:extLst>
              <a:ext uri="{FF2B5EF4-FFF2-40B4-BE49-F238E27FC236}">
                <a16:creationId xmlns:a16="http://schemas.microsoft.com/office/drawing/2014/main" id="{74E9B3DF-A0CD-4D1A-8D10-C5A4A0F11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29BAF236-160D-5AC2-86AA-9536B3F7E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6A915E35-B2AB-1859-910F-B2B8F982DB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7C2146FA-7F4F-34B2-182E-06F1650515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DEF74DD-E605-449A-BA05-3491C56AF66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fr-FR" altLang="fr-FR"/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FF36C7E7-6BF1-C03F-CBC7-F48494E22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27281110-C7FC-1EC2-62BD-92312D86A4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DA57E24F-8E48-0F60-AEC6-B9DC483262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F69CC4B0-6007-C8E7-7350-AF31EBFD02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F5FE776-58FB-4ECE-92C9-4FDABDFA35C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fr-FR" altLang="fr-FR"/>
          </a:p>
        </p:txBody>
      </p:sp>
      <p:sp>
        <p:nvSpPr>
          <p:cNvPr id="34820" name="Text Box 1">
            <a:extLst>
              <a:ext uri="{FF2B5EF4-FFF2-40B4-BE49-F238E27FC236}">
                <a16:creationId xmlns:a16="http://schemas.microsoft.com/office/drawing/2014/main" id="{1728C6C2-5F30-9593-D41C-B547E537A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id="{1E421784-BA2B-B0FF-7875-769F948F6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CABEA602-B3B6-21F7-307A-D266C9DC65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77BC3CDF-646E-DDCE-AEB7-7BAB2358F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18E0ED0-CCC2-4B88-97E6-454980269D6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fr-FR" altLang="fr-FR"/>
          </a:p>
        </p:txBody>
      </p:sp>
      <p:sp>
        <p:nvSpPr>
          <p:cNvPr id="36868" name="Text Box 1">
            <a:extLst>
              <a:ext uri="{FF2B5EF4-FFF2-40B4-BE49-F238E27FC236}">
                <a16:creationId xmlns:a16="http://schemas.microsoft.com/office/drawing/2014/main" id="{F5B3F76A-DD72-3271-012D-190E4617D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3486A2AA-26E0-7A28-C971-6052761EF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58BA6595-4506-D43F-7102-119503BF5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D00AA03C-834D-9C1C-08D2-AFBEBAAC24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301B513-9FE9-4AC4-96F5-0B715129371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fr-FR" altLang="fr-FR"/>
          </a:p>
        </p:txBody>
      </p:sp>
      <p:sp>
        <p:nvSpPr>
          <p:cNvPr id="38916" name="Text Box 1">
            <a:extLst>
              <a:ext uri="{FF2B5EF4-FFF2-40B4-BE49-F238E27FC236}">
                <a16:creationId xmlns:a16="http://schemas.microsoft.com/office/drawing/2014/main" id="{4845F729-0A42-F9D8-3DA1-B1E55AF55E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id="{71D2D960-BF28-D497-5949-F85573117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7B5AC8F4-1549-1712-9C4D-AE84823D97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E420B1E4-A40D-6C81-18DE-8CB5D2FE72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FBBE890-E704-411A-AD30-359F5D68E7E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/>
          </a:p>
        </p:txBody>
      </p:sp>
      <p:sp>
        <p:nvSpPr>
          <p:cNvPr id="6148" name="Text Box 1">
            <a:extLst>
              <a:ext uri="{FF2B5EF4-FFF2-40B4-BE49-F238E27FC236}">
                <a16:creationId xmlns:a16="http://schemas.microsoft.com/office/drawing/2014/main" id="{A84CCA50-FB05-9700-FFD5-CBB228B01B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>
            <a:extLst>
              <a:ext uri="{FF2B5EF4-FFF2-40B4-BE49-F238E27FC236}">
                <a16:creationId xmlns:a16="http://schemas.microsoft.com/office/drawing/2014/main" id="{1C65B732-A78C-2833-6C50-85C04CA9B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0E3E6D24-DC28-5AE3-D691-508CF5B612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E9538C4A-1768-B4C0-4FE7-575E562E5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6A155D4-B99A-4E72-ACEB-556CD8EF369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fr-FR" altLang="fr-FR"/>
          </a:p>
        </p:txBody>
      </p:sp>
      <p:sp>
        <p:nvSpPr>
          <p:cNvPr id="8196" name="Text Box 1">
            <a:extLst>
              <a:ext uri="{FF2B5EF4-FFF2-40B4-BE49-F238E27FC236}">
                <a16:creationId xmlns:a16="http://schemas.microsoft.com/office/drawing/2014/main" id="{DE3DFD80-C6B7-2F4C-BD8C-3F2FC030B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2">
            <a:extLst>
              <a:ext uri="{FF2B5EF4-FFF2-40B4-BE49-F238E27FC236}">
                <a16:creationId xmlns:a16="http://schemas.microsoft.com/office/drawing/2014/main" id="{3A309E70-990A-0D02-B408-6E0822C88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D817138F-3FD0-7368-3AF5-91B1872D42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C6172DF-DA64-291B-E340-61DF84EBB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795107D-7E8C-467B-A2EB-FAF61242B75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fr-FR" altLang="fr-FR"/>
          </a:p>
        </p:txBody>
      </p:sp>
      <p:sp>
        <p:nvSpPr>
          <p:cNvPr id="10244" name="Text Box 1">
            <a:extLst>
              <a:ext uri="{FF2B5EF4-FFF2-40B4-BE49-F238E27FC236}">
                <a16:creationId xmlns:a16="http://schemas.microsoft.com/office/drawing/2014/main" id="{9AE61112-13D6-DDF8-723A-79E6945B7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Text Box 2">
            <a:extLst>
              <a:ext uri="{FF2B5EF4-FFF2-40B4-BE49-F238E27FC236}">
                <a16:creationId xmlns:a16="http://schemas.microsoft.com/office/drawing/2014/main" id="{BC1554C1-C0A9-22B2-0C29-0B6F59289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82973CAD-FF30-B0C6-821A-A11F02EBA63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C8E450C2-C797-1CFC-9C54-8C4E1E4EB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CEE2636-BB88-439D-8099-31B5D745ED2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fr-FR" altLang="fr-FR"/>
          </a:p>
        </p:txBody>
      </p:sp>
      <p:sp>
        <p:nvSpPr>
          <p:cNvPr id="12292" name="Text Box 1">
            <a:extLst>
              <a:ext uri="{FF2B5EF4-FFF2-40B4-BE49-F238E27FC236}">
                <a16:creationId xmlns:a16="http://schemas.microsoft.com/office/drawing/2014/main" id="{DFCF3835-05AF-E9C2-E3B2-98AB61DD5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Text Box 2">
            <a:extLst>
              <a:ext uri="{FF2B5EF4-FFF2-40B4-BE49-F238E27FC236}">
                <a16:creationId xmlns:a16="http://schemas.microsoft.com/office/drawing/2014/main" id="{8A889726-0867-643B-70BD-6A2C62320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D1A0EABA-3F12-32A3-8B5C-01DA7E337D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7ED95016-7902-4ADD-24FB-10B3CA3BAF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E78027B-2FE4-4B30-A071-0CFFE12815B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fr-FR" altLang="fr-FR"/>
          </a:p>
        </p:txBody>
      </p:sp>
      <p:sp>
        <p:nvSpPr>
          <p:cNvPr id="14340" name="Text Box 1">
            <a:extLst>
              <a:ext uri="{FF2B5EF4-FFF2-40B4-BE49-F238E27FC236}">
                <a16:creationId xmlns:a16="http://schemas.microsoft.com/office/drawing/2014/main" id="{DA70E0CD-A4D6-A9DA-8077-28A4F85CD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0C32B045-960E-89FA-CAF9-6C4DD6AC2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5CCDC5D7-9CAB-690B-B25E-4601384D17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CE324E23-0A5B-2F10-BFED-7CB6BE774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6D84796-FA0F-43EB-8440-B023AB0C2F3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fr-FR" altLang="fr-FR"/>
          </a:p>
        </p:txBody>
      </p:sp>
      <p:sp>
        <p:nvSpPr>
          <p:cNvPr id="16388" name="Text Box 1">
            <a:extLst>
              <a:ext uri="{FF2B5EF4-FFF2-40B4-BE49-F238E27FC236}">
                <a16:creationId xmlns:a16="http://schemas.microsoft.com/office/drawing/2014/main" id="{F399C515-7A72-FD98-79D6-8FA862F45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id="{455C125D-E3F5-7FF4-3419-5A700119D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C1FFA205-12DD-47DA-4B98-8041A9F46E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45DF0E22-F97F-431B-C161-8651E049D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5DA5EAA-51D0-4B63-978E-74C70CEA6691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fr-FR" altLang="fr-FR"/>
          </a:p>
        </p:txBody>
      </p:sp>
      <p:sp>
        <p:nvSpPr>
          <p:cNvPr id="18436" name="Text Box 1">
            <a:extLst>
              <a:ext uri="{FF2B5EF4-FFF2-40B4-BE49-F238E27FC236}">
                <a16:creationId xmlns:a16="http://schemas.microsoft.com/office/drawing/2014/main" id="{85598F98-65AA-0F50-3BC9-21A32A334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3D111F2C-E24F-500A-BC82-909235BF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228AC9C2-47D8-D9E7-BB3E-3A6CD33B9D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BE4BD03C-245B-8A4C-EA25-5063D5F2C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4241D94-10F2-4A69-AAE3-2C732A5AFC92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fr-FR" altLang="fr-FR"/>
          </a:p>
        </p:txBody>
      </p:sp>
      <p:sp>
        <p:nvSpPr>
          <p:cNvPr id="20484" name="Text Box 1">
            <a:extLst>
              <a:ext uri="{FF2B5EF4-FFF2-40B4-BE49-F238E27FC236}">
                <a16:creationId xmlns:a16="http://schemas.microsoft.com/office/drawing/2014/main" id="{687DF259-862E-56FD-7111-61E2A85B2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Text Box 2">
            <a:extLst>
              <a:ext uri="{FF2B5EF4-FFF2-40B4-BE49-F238E27FC236}">
                <a16:creationId xmlns:a16="http://schemas.microsoft.com/office/drawing/2014/main" id="{4902CB8C-AB6A-4489-B323-4FDE8FD3B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CC6447-C83B-852A-388D-C021DCC3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94E8-3D27-4C1E-B9E5-E082FE4B0C44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4B15BB-028D-B235-9ABE-047E8399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7BC4B7-116E-944F-7E01-17E53B95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83D9-72C1-4108-9E58-9471EB44F2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328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B7E179-C904-DC9F-2109-ED8B71D9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76F7B-A7D9-4D71-B4E2-95CFFA5CFA7B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DE888F-7055-4324-23FD-A85DD569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9AC2DB-E320-2C70-40A3-E5AFFC95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43BD-A0F8-45B3-B6BB-080C6F38DE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531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56D89D-429F-3B62-C1F7-C708A2B0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2F8C-D98F-48AB-8140-372FFC30EE73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B568A-3C62-1E0F-7AE9-6F6D484E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61C194-C596-5E28-84AA-C67BA845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E21D-FDF9-43A6-B4F3-5C45677962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65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2FBEF4-A5A7-A2E7-694F-4898989D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2296-7176-4A1A-82A1-E20B4657B0C5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CD205F-EBD7-30AB-203C-9B4A5E8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F4EE8D-21E1-6F12-CC86-08700343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3BAB-8347-4A2F-8767-F9025DF394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959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A4CC2-6F47-3E71-7AB2-FF59EAF1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4F63-79C1-4F1A-9A4D-E1D4F3537D5C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8CF2C7-E121-518B-A633-92647573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7052FF-3314-D659-B834-8129B8EB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5208C-394F-4A12-9431-12EBFBA6A7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796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797667B-9BCA-5E0E-A28C-7E195FA6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D781-A257-4DDC-A5CC-EC83E73111BE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EA60132-5081-B739-B1B7-7CFB6FB3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226D571-E08D-3D5B-A19F-B8D58992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0B56-08ED-4424-9D19-8221E653C8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456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263908D-1574-E237-6C96-CE57E396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0B6E-FFAF-4253-9CA7-39D882D5E644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9FDF7E8-0284-6DF7-B815-C11A7295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BC8E5EF-D586-37BC-8EBC-B6FD5A3D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EE9D-20CE-447A-9B66-91FB3F9A49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144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9A352CCF-6413-46CF-F132-94AFE2B3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F2A5-0732-4E68-84AD-2BDFD6EC0331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7329DC4-EF0E-AE08-C6F4-EC9F7D24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54AC011-9A7E-C037-2F13-62987793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1E9C-C7E8-4578-9B00-F67BDF5D96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548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925D606C-2438-4373-BF9D-876089F0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3272-9DB4-43BE-A385-0A5560142986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794643C-1D26-96EF-1CE5-2EE3BC92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3AF6587-9DC3-6B60-40D3-E1EE28C7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EBEC-B378-46CF-896F-AB19C11294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569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39B73B4-950F-D870-2D7D-C58D65B8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3484-553B-4B73-9E98-3D0B76E9ADE2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BB458B6-1988-1107-8FD9-86EA6194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482782F-04EE-E22E-DB5F-601E32AE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7519-B40B-427D-A1C2-7993868765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02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089D7BD-0D58-432D-8FBF-DC0158AE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906A-F627-4A0F-BE9A-D8EDE68A26C6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681FCF3-9D28-1862-23B9-1FC9941A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F617652-6D2F-BFED-4E74-DE22FC72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81E1-4E07-436A-A668-CFEF88E2E9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081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6206E8BB-D1C3-9CF7-B8E2-D16ECA4731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04C3CAF1-A549-22B2-3C82-BDEA28A3AA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8C26B4-1265-CCAD-B7BD-9A59A1C5F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323931-EF7F-405E-BBDB-6A4A12179664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6AF007-22A5-C5E0-C47B-ACD81DD5E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42FCCB-8B32-A784-16D4-685A3BE7F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B59955-2968-4579-B41C-6893E1713E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5">
            <a:extLst>
              <a:ext uri="{FF2B5EF4-FFF2-40B4-BE49-F238E27FC236}">
                <a16:creationId xmlns:a16="http://schemas.microsoft.com/office/drawing/2014/main" id="{56CA07CD-5BFB-C349-8375-882400F4D2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3154363"/>
            <a:ext cx="51117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8">
            <a:extLst>
              <a:ext uri="{FF2B5EF4-FFF2-40B4-BE49-F238E27FC236}">
                <a16:creationId xmlns:a16="http://schemas.microsoft.com/office/drawing/2014/main" id="{E7FBEB11-C29F-4F6C-E1EA-BB2D7AC70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">
            <a:extLst>
              <a:ext uri="{FF2B5EF4-FFF2-40B4-BE49-F238E27FC236}">
                <a16:creationId xmlns:a16="http://schemas.microsoft.com/office/drawing/2014/main" id="{BDF13B12-9F94-9167-9E3B-15952E701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9113"/>
            <a:ext cx="32813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14">
            <a:extLst>
              <a:ext uri="{FF2B5EF4-FFF2-40B4-BE49-F238E27FC236}">
                <a16:creationId xmlns:a16="http://schemas.microsoft.com/office/drawing/2014/main" id="{6644E7B4-D490-B84B-69A0-0ADF30EFF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06375"/>
            <a:ext cx="15287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oneTexte 1">
            <a:extLst>
              <a:ext uri="{FF2B5EF4-FFF2-40B4-BE49-F238E27FC236}">
                <a16:creationId xmlns:a16="http://schemas.microsoft.com/office/drawing/2014/main" id="{B7EA3BE3-1CF1-A879-CCD8-E8A7D6A9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pic>
        <p:nvPicPr>
          <p:cNvPr id="3079" name="Image 11">
            <a:extLst>
              <a:ext uri="{FF2B5EF4-FFF2-40B4-BE49-F238E27FC236}">
                <a16:creationId xmlns:a16="http://schemas.microsoft.com/office/drawing/2014/main" id="{92CC98F6-C9EE-2DF2-B8EE-B4D98364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38138"/>
            <a:ext cx="16986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6">
            <a:extLst>
              <a:ext uri="{FF2B5EF4-FFF2-40B4-BE49-F238E27FC236}">
                <a16:creationId xmlns:a16="http://schemas.microsoft.com/office/drawing/2014/main" id="{A4A8E549-D15F-71F1-9888-C8515D8CD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6">
            <a:extLst>
              <a:ext uri="{FF2B5EF4-FFF2-40B4-BE49-F238E27FC236}">
                <a16:creationId xmlns:a16="http://schemas.microsoft.com/office/drawing/2014/main" id="{626A969D-E7CF-B8E4-18D4-DBBD7101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15">
            <a:extLst>
              <a:ext uri="{FF2B5EF4-FFF2-40B4-BE49-F238E27FC236}">
                <a16:creationId xmlns:a16="http://schemas.microsoft.com/office/drawing/2014/main" id="{1E4D587A-058A-8D66-F798-697107C9CA0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20">
            <a:extLst>
              <a:ext uri="{FF2B5EF4-FFF2-40B4-BE49-F238E27FC236}">
                <a16:creationId xmlns:a16="http://schemas.microsoft.com/office/drawing/2014/main" id="{F8DB9979-0BA5-E8C0-521A-71C8119FB1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 28">
            <a:extLst>
              <a:ext uri="{FF2B5EF4-FFF2-40B4-BE49-F238E27FC236}">
                <a16:creationId xmlns:a16="http://schemas.microsoft.com/office/drawing/2014/main" id="{34562CF2-A653-AC26-7C15-8A2885EE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29">
            <a:extLst>
              <a:ext uri="{FF2B5EF4-FFF2-40B4-BE49-F238E27FC236}">
                <a16:creationId xmlns:a16="http://schemas.microsoft.com/office/drawing/2014/main" id="{151403A5-9586-0587-4107-E01C00CC2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ZoneTexte 1">
            <a:extLst>
              <a:ext uri="{FF2B5EF4-FFF2-40B4-BE49-F238E27FC236}">
                <a16:creationId xmlns:a16="http://schemas.microsoft.com/office/drawing/2014/main" id="{2E328423-DE99-CD28-DA2F-F190F570C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1738D57A-2A9C-841B-F8D9-956B419F7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305425"/>
            <a:ext cx="3735388" cy="774700"/>
          </a:xfrm>
          <a:prstGeom prst="wedgeRoundRectCallout">
            <a:avLst>
              <a:gd name="adj1" fmla="val 61585"/>
              <a:gd name="adj2" fmla="val -7486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Qu’est-ce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n’était pas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 bonne idée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1514" name="ZoneTexte 1">
            <a:extLst>
              <a:ext uri="{FF2B5EF4-FFF2-40B4-BE49-F238E27FC236}">
                <a16:creationId xmlns:a16="http://schemas.microsoft.com/office/drawing/2014/main" id="{EAD3B619-08D7-1AB7-D44F-BD2F1E90D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ions</a:t>
            </a:r>
            <a:r>
              <a:rPr lang="fr-FR" altLang="fr-FR" sz="2000"/>
              <a:t>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</a:t>
            </a:r>
            <a:r>
              <a:rPr lang="fr-FR" altLang="fr-FR" sz="2000" b="1"/>
              <a:t>dis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qu’il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</a:t>
            </a:r>
            <a:r>
              <a:rPr lang="fr-FR" altLang="fr-FR" sz="2000" b="1"/>
              <a:t>voy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bien que ce n’</a:t>
            </a:r>
            <a:r>
              <a:rPr lang="fr-FR" altLang="fr-FR" sz="2000" b="1"/>
              <a:t>ét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</a:t>
            </a:r>
            <a:r>
              <a:rPr lang="fr-FR" altLang="fr-FR" sz="2000" b="1"/>
              <a:t>fais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 ce que vous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.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EAE0A23-DA1B-A050-AD73-85A116FF0299}"/>
              </a:ext>
            </a:extLst>
          </p:cNvPr>
          <p:cNvSpPr/>
          <p:nvPr/>
        </p:nvSpPr>
        <p:spPr>
          <a:xfrm>
            <a:off x="1673225" y="2000250"/>
            <a:ext cx="574675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26F588AD-E140-75A3-3238-BF82986B97CE}"/>
              </a:ext>
            </a:extLst>
          </p:cNvPr>
          <p:cNvSpPr/>
          <p:nvPr/>
        </p:nvSpPr>
        <p:spPr>
          <a:xfrm rot="10800000">
            <a:off x="1960563" y="2190750"/>
            <a:ext cx="1049337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3BE2464-5198-6540-108B-B20EDECF4873}"/>
              </a:ext>
            </a:extLst>
          </p:cNvPr>
          <p:cNvSpPr/>
          <p:nvPr/>
        </p:nvSpPr>
        <p:spPr>
          <a:xfrm>
            <a:off x="538163" y="2649538"/>
            <a:ext cx="53975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F1237C21-7C50-5CAF-BAFA-EFDC64B1EE67}"/>
              </a:ext>
            </a:extLst>
          </p:cNvPr>
          <p:cNvSpPr/>
          <p:nvPr/>
        </p:nvSpPr>
        <p:spPr>
          <a:xfrm rot="10800000">
            <a:off x="80803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AF9D7B5-F0E0-C89A-E286-6BF7A4FC3987}"/>
              </a:ext>
            </a:extLst>
          </p:cNvPr>
          <p:cNvSpPr/>
          <p:nvPr/>
        </p:nvSpPr>
        <p:spPr>
          <a:xfrm>
            <a:off x="2019300" y="2649538"/>
            <a:ext cx="179388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B3F510C-28F9-A10B-3E5D-30E7C097E630}"/>
              </a:ext>
            </a:extLst>
          </p:cNvPr>
          <p:cNvSpPr/>
          <p:nvPr/>
        </p:nvSpPr>
        <p:spPr>
          <a:xfrm rot="10800000">
            <a:off x="210978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49B85D3-BB2B-E432-29D9-5FF4AEF88940}"/>
              </a:ext>
            </a:extLst>
          </p:cNvPr>
          <p:cNvSpPr/>
          <p:nvPr/>
        </p:nvSpPr>
        <p:spPr>
          <a:xfrm>
            <a:off x="987425" y="3349625"/>
            <a:ext cx="25241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25B67E1-4334-2839-A36A-69BCC078C66B}"/>
              </a:ext>
            </a:extLst>
          </p:cNvPr>
          <p:cNvSpPr/>
          <p:nvPr/>
        </p:nvSpPr>
        <p:spPr>
          <a:xfrm rot="10800000">
            <a:off x="1117600" y="3536950"/>
            <a:ext cx="781050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01D6FF5-D796-E7B3-ECC0-372958E723F1}"/>
              </a:ext>
            </a:extLst>
          </p:cNvPr>
          <p:cNvSpPr/>
          <p:nvPr/>
        </p:nvSpPr>
        <p:spPr>
          <a:xfrm>
            <a:off x="1103313" y="4046538"/>
            <a:ext cx="25241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EF82881-40E8-E526-F627-1D551CF324F1}"/>
              </a:ext>
            </a:extLst>
          </p:cNvPr>
          <p:cNvSpPr/>
          <p:nvPr/>
        </p:nvSpPr>
        <p:spPr>
          <a:xfrm rot="10800000">
            <a:off x="1228725" y="4230688"/>
            <a:ext cx="781050" cy="509587"/>
          </a:xfrm>
          <a:prstGeom prst="arc">
            <a:avLst>
              <a:gd name="adj1" fmla="val 9320806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75708B7-3B08-C31E-7082-CA547ABE6227}"/>
              </a:ext>
            </a:extLst>
          </p:cNvPr>
          <p:cNvSpPr/>
          <p:nvPr/>
        </p:nvSpPr>
        <p:spPr>
          <a:xfrm>
            <a:off x="3036888" y="4040188"/>
            <a:ext cx="250825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8E414B91-1D88-A916-6592-B328C88DA0AC}"/>
              </a:ext>
            </a:extLst>
          </p:cNvPr>
          <p:cNvSpPr/>
          <p:nvPr/>
        </p:nvSpPr>
        <p:spPr>
          <a:xfrm rot="10800000">
            <a:off x="3160713" y="4230688"/>
            <a:ext cx="782637" cy="509587"/>
          </a:xfrm>
          <a:prstGeom prst="arc">
            <a:avLst>
              <a:gd name="adj1" fmla="val 9320806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527" name="Image 14" descr="Une image contenant Dessin animé, illustration, dessin humoristique, dessin&#10;&#10;Description générée automatiquement">
            <a:extLst>
              <a:ext uri="{FF2B5EF4-FFF2-40B4-BE49-F238E27FC236}">
                <a16:creationId xmlns:a16="http://schemas.microsoft.com/office/drawing/2014/main" id="{915F99EA-03AA-8541-24C9-72C06E7E7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214938"/>
            <a:ext cx="11398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6">
            <a:extLst>
              <a:ext uri="{FF2B5EF4-FFF2-40B4-BE49-F238E27FC236}">
                <a16:creationId xmlns:a16="http://schemas.microsoft.com/office/drawing/2014/main" id="{4D2EB136-D5E9-5248-7B3C-A47BA5734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6">
            <a:extLst>
              <a:ext uri="{FF2B5EF4-FFF2-40B4-BE49-F238E27FC236}">
                <a16:creationId xmlns:a16="http://schemas.microsoft.com/office/drawing/2014/main" id="{D9309D8E-0723-A9A6-8EB1-DFF1F3DA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15">
            <a:extLst>
              <a:ext uri="{FF2B5EF4-FFF2-40B4-BE49-F238E27FC236}">
                <a16:creationId xmlns:a16="http://schemas.microsoft.com/office/drawing/2014/main" id="{AB1F4474-65FE-BF34-F40B-17AA62FEEEC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20">
            <a:extLst>
              <a:ext uri="{FF2B5EF4-FFF2-40B4-BE49-F238E27FC236}">
                <a16:creationId xmlns:a16="http://schemas.microsoft.com/office/drawing/2014/main" id="{44591997-F28E-F57E-63D1-6F1249283E1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mage 28">
            <a:extLst>
              <a:ext uri="{FF2B5EF4-FFF2-40B4-BE49-F238E27FC236}">
                <a16:creationId xmlns:a16="http://schemas.microsoft.com/office/drawing/2014/main" id="{04A3FEBF-F254-045F-862A-CF1936863E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ge 29">
            <a:extLst>
              <a:ext uri="{FF2B5EF4-FFF2-40B4-BE49-F238E27FC236}">
                <a16:creationId xmlns:a16="http://schemas.microsoft.com/office/drawing/2014/main" id="{80D9558A-32F0-47A5-8873-EAABD28B8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ZoneTexte 1">
            <a:extLst>
              <a:ext uri="{FF2B5EF4-FFF2-40B4-BE49-F238E27FC236}">
                <a16:creationId xmlns:a16="http://schemas.microsoft.com/office/drawing/2014/main" id="{C68ADA1A-F520-F86D-84C9-A96F453CB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B3D80FF3-1B9B-F00D-A421-883F0CE6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305425"/>
            <a:ext cx="3735388" cy="774700"/>
          </a:xfrm>
          <a:prstGeom prst="wedgeRoundRectCallout">
            <a:avLst>
              <a:gd name="adj1" fmla="val 61109"/>
              <a:gd name="adj2" fmla="val -9775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faisait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qu’il pouvait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3562" name="ZoneTexte 1">
            <a:extLst>
              <a:ext uri="{FF2B5EF4-FFF2-40B4-BE49-F238E27FC236}">
                <a16:creationId xmlns:a16="http://schemas.microsoft.com/office/drawing/2014/main" id="{B7C6B3EF-0105-D493-3D2A-F99C66E5D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ions</a:t>
            </a:r>
            <a:r>
              <a:rPr lang="fr-FR" altLang="fr-FR" sz="2000"/>
              <a:t>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</a:t>
            </a:r>
            <a:r>
              <a:rPr lang="fr-FR" altLang="fr-FR" sz="2000" b="1"/>
              <a:t>dis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qu’il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</a:t>
            </a:r>
            <a:r>
              <a:rPr lang="fr-FR" altLang="fr-FR" sz="2000" b="1"/>
              <a:t>voy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bien que ce n’</a:t>
            </a:r>
            <a:r>
              <a:rPr lang="fr-FR" altLang="fr-FR" sz="2000" b="1"/>
              <a:t>ét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</a:t>
            </a:r>
            <a:r>
              <a:rPr lang="fr-FR" altLang="fr-FR" sz="2000" b="1"/>
              <a:t>fais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 ce que vous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.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1C432F9-9996-4EFC-2087-AB4C87BE304C}"/>
              </a:ext>
            </a:extLst>
          </p:cNvPr>
          <p:cNvSpPr/>
          <p:nvPr/>
        </p:nvSpPr>
        <p:spPr>
          <a:xfrm>
            <a:off x="1673225" y="2000250"/>
            <a:ext cx="574675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6BF4873-F986-4925-AB76-F69631276AE7}"/>
              </a:ext>
            </a:extLst>
          </p:cNvPr>
          <p:cNvSpPr/>
          <p:nvPr/>
        </p:nvSpPr>
        <p:spPr>
          <a:xfrm rot="10800000">
            <a:off x="1960563" y="2190750"/>
            <a:ext cx="1049337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0A82264-5953-71AC-0C89-6E10B2C850BE}"/>
              </a:ext>
            </a:extLst>
          </p:cNvPr>
          <p:cNvSpPr/>
          <p:nvPr/>
        </p:nvSpPr>
        <p:spPr>
          <a:xfrm>
            <a:off x="538163" y="2649538"/>
            <a:ext cx="53975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9F80BDB4-D2C3-E5BF-327F-DD9003B00795}"/>
              </a:ext>
            </a:extLst>
          </p:cNvPr>
          <p:cNvSpPr/>
          <p:nvPr/>
        </p:nvSpPr>
        <p:spPr>
          <a:xfrm rot="10800000">
            <a:off x="80803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B22D6A8-7266-6FA7-E851-905A218B1D52}"/>
              </a:ext>
            </a:extLst>
          </p:cNvPr>
          <p:cNvSpPr/>
          <p:nvPr/>
        </p:nvSpPr>
        <p:spPr>
          <a:xfrm>
            <a:off x="2019300" y="2649538"/>
            <a:ext cx="179388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1D59949-DEAA-87A6-BEED-61C26973AB22}"/>
              </a:ext>
            </a:extLst>
          </p:cNvPr>
          <p:cNvSpPr/>
          <p:nvPr/>
        </p:nvSpPr>
        <p:spPr>
          <a:xfrm rot="10800000">
            <a:off x="210978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02F5D63-F75F-1D80-69BF-3BA4EAE0A243}"/>
              </a:ext>
            </a:extLst>
          </p:cNvPr>
          <p:cNvSpPr/>
          <p:nvPr/>
        </p:nvSpPr>
        <p:spPr>
          <a:xfrm>
            <a:off x="987425" y="3349625"/>
            <a:ext cx="25241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9E95870-39A8-C8E8-6234-455C771D8F8E}"/>
              </a:ext>
            </a:extLst>
          </p:cNvPr>
          <p:cNvSpPr/>
          <p:nvPr/>
        </p:nvSpPr>
        <p:spPr>
          <a:xfrm rot="10800000">
            <a:off x="1117600" y="3536950"/>
            <a:ext cx="781050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D2509D4-C9F7-D8BE-755E-A007F5E01765}"/>
              </a:ext>
            </a:extLst>
          </p:cNvPr>
          <p:cNvSpPr/>
          <p:nvPr/>
        </p:nvSpPr>
        <p:spPr>
          <a:xfrm>
            <a:off x="1103313" y="4046538"/>
            <a:ext cx="25241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660B446-2AE9-6565-FB1D-634D7AD65ED5}"/>
              </a:ext>
            </a:extLst>
          </p:cNvPr>
          <p:cNvSpPr/>
          <p:nvPr/>
        </p:nvSpPr>
        <p:spPr>
          <a:xfrm rot="10800000">
            <a:off x="1228725" y="4230688"/>
            <a:ext cx="781050" cy="509587"/>
          </a:xfrm>
          <a:prstGeom prst="arc">
            <a:avLst>
              <a:gd name="adj1" fmla="val 9320806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1D38490-CAFB-CF90-3FD2-A35B89726E01}"/>
              </a:ext>
            </a:extLst>
          </p:cNvPr>
          <p:cNvSpPr/>
          <p:nvPr/>
        </p:nvSpPr>
        <p:spPr>
          <a:xfrm>
            <a:off x="3036888" y="4040188"/>
            <a:ext cx="250825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E871E73-E7E0-BB78-00B0-AF0C25E4293D}"/>
              </a:ext>
            </a:extLst>
          </p:cNvPr>
          <p:cNvSpPr/>
          <p:nvPr/>
        </p:nvSpPr>
        <p:spPr>
          <a:xfrm rot="10800000">
            <a:off x="3160713" y="4230688"/>
            <a:ext cx="782637" cy="509587"/>
          </a:xfrm>
          <a:prstGeom prst="arc">
            <a:avLst>
              <a:gd name="adj1" fmla="val 9320806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29039A2-6A4D-3A0D-B987-22F90634D80B}"/>
              </a:ext>
            </a:extLst>
          </p:cNvPr>
          <p:cNvSpPr/>
          <p:nvPr/>
        </p:nvSpPr>
        <p:spPr>
          <a:xfrm>
            <a:off x="538163" y="4656138"/>
            <a:ext cx="57626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0CE1782-543B-922B-5A09-09DA9750D84D}"/>
              </a:ext>
            </a:extLst>
          </p:cNvPr>
          <p:cNvSpPr/>
          <p:nvPr/>
        </p:nvSpPr>
        <p:spPr>
          <a:xfrm rot="10800000">
            <a:off x="822325" y="4854575"/>
            <a:ext cx="850900" cy="509588"/>
          </a:xfrm>
          <a:prstGeom prst="arc">
            <a:avLst>
              <a:gd name="adj1" fmla="val 9704951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3577" name="Image 16" descr="Une image contenant Dessin animé, illustration, dessin humoristique, dessin&#10;&#10;Description générée automatiquement">
            <a:extLst>
              <a:ext uri="{FF2B5EF4-FFF2-40B4-BE49-F238E27FC236}">
                <a16:creationId xmlns:a16="http://schemas.microsoft.com/office/drawing/2014/main" id="{FD6604D9-6670-A7A6-D3C3-E56CB7C5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214938"/>
            <a:ext cx="11398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6">
            <a:extLst>
              <a:ext uri="{FF2B5EF4-FFF2-40B4-BE49-F238E27FC236}">
                <a16:creationId xmlns:a16="http://schemas.microsoft.com/office/drawing/2014/main" id="{A88772BF-A064-184A-DFA5-F26FDD2FC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6">
            <a:extLst>
              <a:ext uri="{FF2B5EF4-FFF2-40B4-BE49-F238E27FC236}">
                <a16:creationId xmlns:a16="http://schemas.microsoft.com/office/drawing/2014/main" id="{9966B9EB-D926-3346-4004-B1999C97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15">
            <a:extLst>
              <a:ext uri="{FF2B5EF4-FFF2-40B4-BE49-F238E27FC236}">
                <a16:creationId xmlns:a16="http://schemas.microsoft.com/office/drawing/2014/main" id="{BC3C0385-9F11-F4D8-AAE3-00EE180CF3B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20">
            <a:extLst>
              <a:ext uri="{FF2B5EF4-FFF2-40B4-BE49-F238E27FC236}">
                <a16:creationId xmlns:a16="http://schemas.microsoft.com/office/drawing/2014/main" id="{454807B0-89DE-58AB-53FB-9762F79A0B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 28">
            <a:extLst>
              <a:ext uri="{FF2B5EF4-FFF2-40B4-BE49-F238E27FC236}">
                <a16:creationId xmlns:a16="http://schemas.microsoft.com/office/drawing/2014/main" id="{9CAB6B72-B76A-14F5-AB6E-E9C61B3311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Image 29">
            <a:extLst>
              <a:ext uri="{FF2B5EF4-FFF2-40B4-BE49-F238E27FC236}">
                <a16:creationId xmlns:a16="http://schemas.microsoft.com/office/drawing/2014/main" id="{0FF3B936-D553-A391-1789-3CF0F4A36E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">
            <a:extLst>
              <a:ext uri="{FF2B5EF4-FFF2-40B4-BE49-F238E27FC236}">
                <a16:creationId xmlns:a16="http://schemas.microsoft.com/office/drawing/2014/main" id="{47D88296-1E70-376A-EE92-498C714A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D234704E-8E0B-9BCD-9067-0484398E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305425"/>
            <a:ext cx="3735388" cy="420688"/>
          </a:xfrm>
          <a:prstGeom prst="wedgeRoundRectCallout">
            <a:avLst>
              <a:gd name="adj1" fmla="val 61585"/>
              <a:gd name="adj2" fmla="val 22574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pouvait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5610" name="ZoneTexte 1">
            <a:extLst>
              <a:ext uri="{FF2B5EF4-FFF2-40B4-BE49-F238E27FC236}">
                <a16:creationId xmlns:a16="http://schemas.microsoft.com/office/drawing/2014/main" id="{9EF52165-EDF5-D330-B302-AC73C10F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ions</a:t>
            </a:r>
            <a:r>
              <a:rPr lang="fr-FR" altLang="fr-FR" sz="2000"/>
              <a:t>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</a:t>
            </a:r>
            <a:r>
              <a:rPr lang="fr-FR" altLang="fr-FR" sz="2000" b="1"/>
              <a:t>dis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qu’il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</a:t>
            </a:r>
            <a:r>
              <a:rPr lang="fr-FR" altLang="fr-FR" sz="2000" b="1"/>
              <a:t>voy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bien que ce n’</a:t>
            </a:r>
            <a:r>
              <a:rPr lang="fr-FR" altLang="fr-FR" sz="2000" b="1"/>
              <a:t>ét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</a:t>
            </a:r>
            <a:r>
              <a:rPr lang="fr-FR" altLang="fr-FR" sz="2000" b="1"/>
              <a:t>fais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 ce que vous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.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B9A01F1-B1EB-982F-DA8F-6163DB03C95B}"/>
              </a:ext>
            </a:extLst>
          </p:cNvPr>
          <p:cNvSpPr/>
          <p:nvPr/>
        </p:nvSpPr>
        <p:spPr>
          <a:xfrm>
            <a:off x="1673225" y="2000250"/>
            <a:ext cx="574675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CBCDD7D1-A5EA-F1CA-5788-7F10B9F3FCCE}"/>
              </a:ext>
            </a:extLst>
          </p:cNvPr>
          <p:cNvSpPr/>
          <p:nvPr/>
        </p:nvSpPr>
        <p:spPr>
          <a:xfrm rot="10800000">
            <a:off x="1960563" y="2190750"/>
            <a:ext cx="1049337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6D55E60-7168-ED2D-2206-4447D6120786}"/>
              </a:ext>
            </a:extLst>
          </p:cNvPr>
          <p:cNvSpPr/>
          <p:nvPr/>
        </p:nvSpPr>
        <p:spPr>
          <a:xfrm>
            <a:off x="538163" y="2649538"/>
            <a:ext cx="53975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895F5E56-BDC4-D787-8B52-CF22D7019D12}"/>
              </a:ext>
            </a:extLst>
          </p:cNvPr>
          <p:cNvSpPr/>
          <p:nvPr/>
        </p:nvSpPr>
        <p:spPr>
          <a:xfrm rot="10800000">
            <a:off x="80803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22C3980-C3CE-80E5-0A9E-DE1A13A58F72}"/>
              </a:ext>
            </a:extLst>
          </p:cNvPr>
          <p:cNvSpPr/>
          <p:nvPr/>
        </p:nvSpPr>
        <p:spPr>
          <a:xfrm>
            <a:off x="2019300" y="2649538"/>
            <a:ext cx="179388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243EDF2-4BF1-2542-0810-EA55023CA613}"/>
              </a:ext>
            </a:extLst>
          </p:cNvPr>
          <p:cNvSpPr/>
          <p:nvPr/>
        </p:nvSpPr>
        <p:spPr>
          <a:xfrm rot="10800000">
            <a:off x="210978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D9B298A-82C8-1AA8-112C-911E6B2D5415}"/>
              </a:ext>
            </a:extLst>
          </p:cNvPr>
          <p:cNvSpPr/>
          <p:nvPr/>
        </p:nvSpPr>
        <p:spPr>
          <a:xfrm>
            <a:off x="987425" y="3349625"/>
            <a:ext cx="25241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F29B2DB-FE3B-D4E3-F99C-E73294E6A64E}"/>
              </a:ext>
            </a:extLst>
          </p:cNvPr>
          <p:cNvSpPr/>
          <p:nvPr/>
        </p:nvSpPr>
        <p:spPr>
          <a:xfrm rot="10800000">
            <a:off x="1117600" y="3536950"/>
            <a:ext cx="781050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447911B-0442-8F4F-BE49-D04E516C9EBC}"/>
              </a:ext>
            </a:extLst>
          </p:cNvPr>
          <p:cNvSpPr/>
          <p:nvPr/>
        </p:nvSpPr>
        <p:spPr>
          <a:xfrm>
            <a:off x="1103313" y="4046538"/>
            <a:ext cx="25241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FD9CE92-71C9-C6CE-7F36-B0078781AC95}"/>
              </a:ext>
            </a:extLst>
          </p:cNvPr>
          <p:cNvSpPr/>
          <p:nvPr/>
        </p:nvSpPr>
        <p:spPr>
          <a:xfrm rot="10800000">
            <a:off x="1228725" y="4230688"/>
            <a:ext cx="781050" cy="509587"/>
          </a:xfrm>
          <a:prstGeom prst="arc">
            <a:avLst>
              <a:gd name="adj1" fmla="val 9320806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BD639D7-6493-243E-98EF-480D695F4549}"/>
              </a:ext>
            </a:extLst>
          </p:cNvPr>
          <p:cNvSpPr/>
          <p:nvPr/>
        </p:nvSpPr>
        <p:spPr>
          <a:xfrm>
            <a:off x="3036888" y="4040188"/>
            <a:ext cx="250825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1A36B4-FF8A-858F-3D16-66FA66040146}"/>
              </a:ext>
            </a:extLst>
          </p:cNvPr>
          <p:cNvSpPr/>
          <p:nvPr/>
        </p:nvSpPr>
        <p:spPr>
          <a:xfrm rot="10800000">
            <a:off x="3160713" y="4230688"/>
            <a:ext cx="782637" cy="509587"/>
          </a:xfrm>
          <a:prstGeom prst="arc">
            <a:avLst>
              <a:gd name="adj1" fmla="val 9320806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68BB970-81AD-8440-F078-1C5331AD2E5A}"/>
              </a:ext>
            </a:extLst>
          </p:cNvPr>
          <p:cNvSpPr/>
          <p:nvPr/>
        </p:nvSpPr>
        <p:spPr>
          <a:xfrm>
            <a:off x="538163" y="4656138"/>
            <a:ext cx="57626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00FB2B1-7727-FA0A-88B2-F4D545F0D44F}"/>
              </a:ext>
            </a:extLst>
          </p:cNvPr>
          <p:cNvSpPr/>
          <p:nvPr/>
        </p:nvSpPr>
        <p:spPr>
          <a:xfrm rot="10800000">
            <a:off x="822325" y="4854575"/>
            <a:ext cx="850900" cy="509588"/>
          </a:xfrm>
          <a:prstGeom prst="arc">
            <a:avLst>
              <a:gd name="adj1" fmla="val 9704951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DF81500-C79B-286F-A0D0-5F1DE6C34116}"/>
              </a:ext>
            </a:extLst>
          </p:cNvPr>
          <p:cNvSpPr/>
          <p:nvPr/>
        </p:nvSpPr>
        <p:spPr>
          <a:xfrm>
            <a:off x="2576513" y="4656138"/>
            <a:ext cx="53975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9BD2606-DD16-4A2F-49E8-F80D3EDCA0DB}"/>
              </a:ext>
            </a:extLst>
          </p:cNvPr>
          <p:cNvSpPr/>
          <p:nvPr/>
        </p:nvSpPr>
        <p:spPr>
          <a:xfrm rot="10800000">
            <a:off x="2863850" y="4846638"/>
            <a:ext cx="998538" cy="509587"/>
          </a:xfrm>
          <a:prstGeom prst="arc">
            <a:avLst>
              <a:gd name="adj1" fmla="val 9704951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5627" name="Image 18" descr="Une image contenant Dessin animé, illustration, dessin humoristique, dessin&#10;&#10;Description générée automatiquement">
            <a:extLst>
              <a:ext uri="{FF2B5EF4-FFF2-40B4-BE49-F238E27FC236}">
                <a16:creationId xmlns:a16="http://schemas.microsoft.com/office/drawing/2014/main" id="{1C340D9A-D4EB-C6E2-7770-321DFFCE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214938"/>
            <a:ext cx="11398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5">
            <a:extLst>
              <a:ext uri="{FF2B5EF4-FFF2-40B4-BE49-F238E27FC236}">
                <a16:creationId xmlns:a16="http://schemas.microsoft.com/office/drawing/2014/main" id="{353F37D1-2286-02ED-32FE-89324B51332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0"/>
            <a:ext cx="8686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24">
            <a:extLst>
              <a:ext uri="{FF2B5EF4-FFF2-40B4-BE49-F238E27FC236}">
                <a16:creationId xmlns:a16="http://schemas.microsoft.com/office/drawing/2014/main" id="{04F093CE-95D7-F6C6-AA3F-BCAF735CA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28">
            <a:extLst>
              <a:ext uri="{FF2B5EF4-FFF2-40B4-BE49-F238E27FC236}">
                <a16:creationId xmlns:a16="http://schemas.microsoft.com/office/drawing/2014/main" id="{B891CDD0-F07A-8684-E15C-B69468492C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37">
            <a:extLst>
              <a:ext uri="{FF2B5EF4-FFF2-40B4-BE49-F238E27FC236}">
                <a16:creationId xmlns:a16="http://schemas.microsoft.com/office/drawing/2014/main" id="{9D55C00C-A50C-A6D2-37C8-7EAA549B8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38">
            <a:extLst>
              <a:ext uri="{FF2B5EF4-FFF2-40B4-BE49-F238E27FC236}">
                <a16:creationId xmlns:a16="http://schemas.microsoft.com/office/drawing/2014/main" id="{D47DBC18-C075-1A8E-A4F0-72F9288915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ZoneTexte 1">
            <a:extLst>
              <a:ext uri="{FF2B5EF4-FFF2-40B4-BE49-F238E27FC236}">
                <a16:creationId xmlns:a16="http://schemas.microsoft.com/office/drawing/2014/main" id="{03464788-5728-BCC8-0FBD-0D00C817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pic>
        <p:nvPicPr>
          <p:cNvPr id="27656" name="Image 6">
            <a:extLst>
              <a:ext uri="{FF2B5EF4-FFF2-40B4-BE49-F238E27FC236}">
                <a16:creationId xmlns:a16="http://schemas.microsoft.com/office/drawing/2014/main" id="{345B4BBA-3E52-6F51-4698-6B8707C9C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69875"/>
            <a:ext cx="9921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19533126-013B-2BAF-4734-2EDE1070AA6D}"/>
              </a:ext>
            </a:extLst>
          </p:cNvPr>
          <p:cNvSpPr txBox="1"/>
          <p:nvPr/>
        </p:nvSpPr>
        <p:spPr>
          <a:xfrm>
            <a:off x="914400" y="4930775"/>
            <a:ext cx="7259638" cy="1076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À l’</a:t>
            </a:r>
            <a:r>
              <a:rPr lang="fr-FR" b="1" dirty="0">
                <a:latin typeface="Trebuchet MS" panose="020B0603020202020204" pitchFamily="34" charset="0"/>
              </a:rPr>
              <a:t>imparfait</a:t>
            </a:r>
            <a:r>
              <a:rPr lang="fr-FR" dirty="0">
                <a:latin typeface="Trebuchet MS" panose="020B0603020202020204" pitchFamily="34" charset="0"/>
              </a:rPr>
              <a:t>, les 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terminaisons </a:t>
            </a:r>
            <a:r>
              <a:rPr lang="fr-FR" dirty="0">
                <a:latin typeface="Trebuchet MS" panose="020B0603020202020204" pitchFamily="34" charset="0"/>
              </a:rPr>
              <a:t>des </a:t>
            </a:r>
            <a:r>
              <a:rPr lang="fr-FR" b="1" dirty="0">
                <a:latin typeface="Trebuchet MS" panose="020B0603020202020204" pitchFamily="34" charset="0"/>
              </a:rPr>
              <a:t>verbes du 3</a:t>
            </a:r>
            <a:r>
              <a:rPr lang="fr-FR" b="1" baseline="30000" dirty="0">
                <a:latin typeface="Trebuchet MS" panose="020B0603020202020204" pitchFamily="34" charset="0"/>
              </a:rPr>
              <a:t>e</a:t>
            </a:r>
            <a:r>
              <a:rPr lang="fr-FR" b="1" dirty="0">
                <a:latin typeface="Trebuchet MS" panose="020B0603020202020204" pitchFamily="34" charset="0"/>
              </a:rPr>
              <a:t> groupe</a:t>
            </a:r>
            <a:r>
              <a:rPr lang="fr-FR" dirty="0">
                <a:latin typeface="Trebuchet MS" panose="020B0603020202020204" pitchFamily="34" charset="0"/>
              </a:rPr>
              <a:t> sont :</a:t>
            </a: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DEBD2EF-626D-85F0-A086-FCDF72BB1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5427663"/>
            <a:ext cx="1098550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ais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995332C-DD78-FC1F-259F-204ADF5DB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5427663"/>
            <a:ext cx="992188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ais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06D3F9B-C048-C90A-39EC-AAE2F805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0" y="5427663"/>
            <a:ext cx="1050925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ait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7445578-7DA5-A62A-B83E-AFEEFA25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5427663"/>
            <a:ext cx="1135063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ions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558C57A-F830-EC47-2B02-C60795C0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5427663"/>
            <a:ext cx="1050925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iez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698D52A-D16D-10E1-A03D-4B6DB5153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5427663"/>
            <a:ext cx="1262063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aient</a:t>
            </a:r>
          </a:p>
        </p:txBody>
      </p:sp>
      <p:sp>
        <p:nvSpPr>
          <p:cNvPr id="27664" name="ZoneTexte 1">
            <a:extLst>
              <a:ext uri="{FF2B5EF4-FFF2-40B4-BE49-F238E27FC236}">
                <a16:creationId xmlns:a16="http://schemas.microsoft.com/office/drawing/2014/main" id="{A303CC72-D904-CBEB-D30E-F4A2558BC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498600"/>
            <a:ext cx="86868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ions</a:t>
            </a:r>
            <a:r>
              <a:rPr lang="fr-FR" altLang="fr-FR" sz="2000"/>
              <a:t>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</a:t>
            </a:r>
            <a:r>
              <a:rPr lang="fr-FR" altLang="fr-FR" sz="2000" b="1"/>
              <a:t>dis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qu’il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</a:t>
            </a:r>
            <a:r>
              <a:rPr lang="fr-FR" altLang="fr-FR" sz="2000" b="1"/>
              <a:t>voy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bien que ce n’</a:t>
            </a:r>
            <a:r>
              <a:rPr lang="fr-FR" altLang="fr-FR" sz="2000" b="1"/>
              <a:t>ét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</a:t>
            </a:r>
            <a:r>
              <a:rPr lang="fr-FR" altLang="fr-FR" sz="2000" b="1"/>
              <a:t>fais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 ce que vous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4A3ADD-B8DA-3CCF-8F67-208D87797B44}"/>
              </a:ext>
            </a:extLst>
          </p:cNvPr>
          <p:cNvSpPr/>
          <p:nvPr/>
        </p:nvSpPr>
        <p:spPr>
          <a:xfrm>
            <a:off x="2243138" y="1733550"/>
            <a:ext cx="936625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45344-1100-12E1-574A-DE3EAF980043}"/>
              </a:ext>
            </a:extLst>
          </p:cNvPr>
          <p:cNvSpPr/>
          <p:nvPr/>
        </p:nvSpPr>
        <p:spPr>
          <a:xfrm>
            <a:off x="1073150" y="2409825"/>
            <a:ext cx="611188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13D4D4-AEF7-3542-C94B-7263E5903DD6}"/>
              </a:ext>
            </a:extLst>
          </p:cNvPr>
          <p:cNvSpPr/>
          <p:nvPr/>
        </p:nvSpPr>
        <p:spPr>
          <a:xfrm>
            <a:off x="2208213" y="2408238"/>
            <a:ext cx="828675" cy="36036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A25EFA-1118-1E16-3809-2EDC8234EB0E}"/>
              </a:ext>
            </a:extLst>
          </p:cNvPr>
          <p:cNvSpPr/>
          <p:nvPr/>
        </p:nvSpPr>
        <p:spPr>
          <a:xfrm>
            <a:off x="1270000" y="3087688"/>
            <a:ext cx="792163" cy="36036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4D3D57-B752-5749-463D-BBB6BCF2B80A}"/>
              </a:ext>
            </a:extLst>
          </p:cNvPr>
          <p:cNvSpPr/>
          <p:nvPr/>
        </p:nvSpPr>
        <p:spPr>
          <a:xfrm>
            <a:off x="1349375" y="3743325"/>
            <a:ext cx="720725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AFC89C-274B-0665-54CE-594D972A1C14}"/>
              </a:ext>
            </a:extLst>
          </p:cNvPr>
          <p:cNvSpPr/>
          <p:nvPr/>
        </p:nvSpPr>
        <p:spPr>
          <a:xfrm>
            <a:off x="1147763" y="4416425"/>
            <a:ext cx="684212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3013A0-5F3E-4573-898C-2CD7310F547F}"/>
              </a:ext>
            </a:extLst>
          </p:cNvPr>
          <p:cNvSpPr/>
          <p:nvPr/>
        </p:nvSpPr>
        <p:spPr>
          <a:xfrm>
            <a:off x="3132138" y="4413250"/>
            <a:ext cx="865187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7672" name="Image 15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2ED25189-0B99-567F-CDFD-A196E79C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276850"/>
            <a:ext cx="7699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5">
            <a:extLst>
              <a:ext uri="{FF2B5EF4-FFF2-40B4-BE49-F238E27FC236}">
                <a16:creationId xmlns:a16="http://schemas.microsoft.com/office/drawing/2014/main" id="{25A94894-2EB6-6C9F-7ED9-BFFDBE981BC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0"/>
            <a:ext cx="8686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24">
            <a:extLst>
              <a:ext uri="{FF2B5EF4-FFF2-40B4-BE49-F238E27FC236}">
                <a16:creationId xmlns:a16="http://schemas.microsoft.com/office/drawing/2014/main" id="{6EFF9067-5081-3B39-C47C-106E699E7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 28">
            <a:extLst>
              <a:ext uri="{FF2B5EF4-FFF2-40B4-BE49-F238E27FC236}">
                <a16:creationId xmlns:a16="http://schemas.microsoft.com/office/drawing/2014/main" id="{E78ED5EA-2845-851D-C0B7-2EDD6B0361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37">
            <a:extLst>
              <a:ext uri="{FF2B5EF4-FFF2-40B4-BE49-F238E27FC236}">
                <a16:creationId xmlns:a16="http://schemas.microsoft.com/office/drawing/2014/main" id="{59C3297B-D8D0-E891-A800-FBAB3641D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 38">
            <a:extLst>
              <a:ext uri="{FF2B5EF4-FFF2-40B4-BE49-F238E27FC236}">
                <a16:creationId xmlns:a16="http://schemas.microsoft.com/office/drawing/2014/main" id="{2F24F7AA-52D7-0D8D-67FF-9B12C346FF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ZoneTexte 1">
            <a:extLst>
              <a:ext uri="{FF2B5EF4-FFF2-40B4-BE49-F238E27FC236}">
                <a16:creationId xmlns:a16="http://schemas.microsoft.com/office/drawing/2014/main" id="{AF4F77BD-6A93-7088-7208-02CBF6C7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pic>
        <p:nvPicPr>
          <p:cNvPr id="29704" name="Image 6">
            <a:extLst>
              <a:ext uri="{FF2B5EF4-FFF2-40B4-BE49-F238E27FC236}">
                <a16:creationId xmlns:a16="http://schemas.microsoft.com/office/drawing/2014/main" id="{9D20F03F-8A31-AE64-A5E2-5BD412E0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69875"/>
            <a:ext cx="9921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0DCFAAB1-7798-3606-ABA7-A98252B40451}"/>
              </a:ext>
            </a:extLst>
          </p:cNvPr>
          <p:cNvSpPr txBox="1"/>
          <p:nvPr/>
        </p:nvSpPr>
        <p:spPr>
          <a:xfrm>
            <a:off x="914400" y="4867275"/>
            <a:ext cx="7259638" cy="1431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À l’</a:t>
            </a:r>
            <a:r>
              <a:rPr lang="fr-FR" b="1" dirty="0">
                <a:latin typeface="Trebuchet MS" panose="020B0603020202020204" pitchFamily="34" charset="0"/>
              </a:rPr>
              <a:t>imparfait</a:t>
            </a:r>
            <a:r>
              <a:rPr lang="fr-FR" dirty="0">
                <a:latin typeface="Trebuchet MS" panose="020B0603020202020204" pitchFamily="34" charset="0"/>
              </a:rPr>
              <a:t>, le </a:t>
            </a:r>
            <a:r>
              <a:rPr lang="fr-FR" b="1" dirty="0">
                <a:latin typeface="Trebuchet MS" panose="020B0603020202020204" pitchFamily="34" charset="0"/>
              </a:rPr>
              <a:t>verbe</a:t>
            </a:r>
            <a:r>
              <a:rPr lang="fr-FR" dirty="0">
                <a:latin typeface="Trebuchet MS" panose="020B0603020202020204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être</a:t>
            </a:r>
            <a:r>
              <a:rPr lang="fr-FR" dirty="0">
                <a:latin typeface="Trebuchet MS" panose="020B0603020202020204" pitchFamily="34" charset="0"/>
              </a:rPr>
              <a:t> se conjugue ainsi :</a:t>
            </a: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19B6C2D-DDAA-35B5-5D15-471787918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5335588"/>
            <a:ext cx="1098550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j’      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étais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78FEDDA-B399-83C5-ECFD-4BE029C24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5335588"/>
            <a:ext cx="992187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tu       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étais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6F210AD-3224-C89C-DB39-9638DA49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8" y="5335588"/>
            <a:ext cx="1050925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il/elle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était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BF4083B-AFC5-4E07-222C-9EDA374AF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5335588"/>
            <a:ext cx="1135063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nous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étions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2361388-EA2A-B45E-D481-FDB70B49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5335588"/>
            <a:ext cx="1050925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vous 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étiez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7E8A699-27CA-0081-39C5-F1AC40BA3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3" y="5335588"/>
            <a:ext cx="1262062" cy="625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ils/elles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étaient</a:t>
            </a:r>
          </a:p>
        </p:txBody>
      </p:sp>
      <p:sp>
        <p:nvSpPr>
          <p:cNvPr id="29712" name="ZoneTexte 1">
            <a:extLst>
              <a:ext uri="{FF2B5EF4-FFF2-40B4-BE49-F238E27FC236}">
                <a16:creationId xmlns:a16="http://schemas.microsoft.com/office/drawing/2014/main" id="{676E0C3E-3BA1-2431-9978-7430EA5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498600"/>
            <a:ext cx="86868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ions</a:t>
            </a:r>
            <a:r>
              <a:rPr lang="fr-FR" altLang="fr-FR" sz="2000"/>
              <a:t>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</a:t>
            </a:r>
            <a:r>
              <a:rPr lang="fr-FR" altLang="fr-FR" sz="2000" b="1"/>
              <a:t>dis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qu’il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</a:t>
            </a:r>
            <a:r>
              <a:rPr lang="fr-FR" altLang="fr-FR" sz="2000" b="1"/>
              <a:t>voy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bien que ce n’</a:t>
            </a:r>
            <a:r>
              <a:rPr lang="fr-FR" altLang="fr-FR" sz="2000" b="1"/>
              <a:t>ét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</a:t>
            </a:r>
            <a:r>
              <a:rPr lang="fr-FR" altLang="fr-FR" sz="2000" b="1"/>
              <a:t>fais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 ce que vous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27075-1966-A037-2D9F-CAE167247FD9}"/>
              </a:ext>
            </a:extLst>
          </p:cNvPr>
          <p:cNvSpPr/>
          <p:nvPr/>
        </p:nvSpPr>
        <p:spPr>
          <a:xfrm>
            <a:off x="3521075" y="3759200"/>
            <a:ext cx="541338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9714" name="Image 3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4BF47976-099C-F6D9-A9F3-2F2CA42A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276850"/>
            <a:ext cx="7699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6">
            <a:extLst>
              <a:ext uri="{FF2B5EF4-FFF2-40B4-BE49-F238E27FC236}">
                <a16:creationId xmlns:a16="http://schemas.microsoft.com/office/drawing/2014/main" id="{41BAD5A1-F768-4E75-F57F-FE7B9DB70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 6">
            <a:extLst>
              <a:ext uri="{FF2B5EF4-FFF2-40B4-BE49-F238E27FC236}">
                <a16:creationId xmlns:a16="http://schemas.microsoft.com/office/drawing/2014/main" id="{486DF057-2B1E-8465-79B7-58842CFD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15">
            <a:extLst>
              <a:ext uri="{FF2B5EF4-FFF2-40B4-BE49-F238E27FC236}">
                <a16:creationId xmlns:a16="http://schemas.microsoft.com/office/drawing/2014/main" id="{F7A7DAE8-1FBF-194B-BC61-D5D9B309E15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20">
            <a:extLst>
              <a:ext uri="{FF2B5EF4-FFF2-40B4-BE49-F238E27FC236}">
                <a16:creationId xmlns:a16="http://schemas.microsoft.com/office/drawing/2014/main" id="{61DA4397-885A-6DD0-AD8A-BCA6FA051D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age 28">
            <a:extLst>
              <a:ext uri="{FF2B5EF4-FFF2-40B4-BE49-F238E27FC236}">
                <a16:creationId xmlns:a16="http://schemas.microsoft.com/office/drawing/2014/main" id="{288A8F6E-5791-99A2-B6A0-8BE7FD0C2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mage 29">
            <a:extLst>
              <a:ext uri="{FF2B5EF4-FFF2-40B4-BE49-F238E27FC236}">
                <a16:creationId xmlns:a16="http://schemas.microsoft.com/office/drawing/2014/main" id="{F7AEA17E-700E-A63E-D69C-7754EE11D2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ZoneTexte 1">
            <a:extLst>
              <a:ext uri="{FF2B5EF4-FFF2-40B4-BE49-F238E27FC236}">
                <a16:creationId xmlns:a16="http://schemas.microsoft.com/office/drawing/2014/main" id="{7B416DDD-8A6D-EC16-E687-F0E47D27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95ABA0-FDA2-D26C-BFCD-718089CF7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5500688"/>
            <a:ext cx="3524250" cy="769937"/>
          </a:xfrm>
          <a:prstGeom prst="wedgeRoundRectCallout">
            <a:avLst>
              <a:gd name="adj1" fmla="val 53351"/>
              <a:gd name="adj2" fmla="val -42438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Observe</a:t>
            </a: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maintenant ces mots. Que remarques-tu ? </a:t>
            </a:r>
          </a:p>
        </p:txBody>
      </p:sp>
      <p:sp>
        <p:nvSpPr>
          <p:cNvPr id="31754" name="ZoneTexte 2">
            <a:extLst>
              <a:ext uri="{FF2B5EF4-FFF2-40B4-BE49-F238E27FC236}">
                <a16:creationId xmlns:a16="http://schemas.microsoft.com/office/drawing/2014/main" id="{0AE5EB6A-006A-7B0F-1C59-A0067FA3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</a:t>
            </a:r>
            <a:r>
              <a:rPr lang="fr-FR" altLang="fr-FR" sz="2000" b="1"/>
              <a:t>là</a:t>
            </a:r>
            <a:r>
              <a:rPr lang="fr-FR" altLang="fr-FR" sz="2000"/>
              <a:t>, nous voulions faire un spectacle pour </a:t>
            </a:r>
            <a:r>
              <a:rPr lang="fr-FR" altLang="fr-FR" sz="2000" b="1"/>
              <a:t>la</a:t>
            </a:r>
            <a:r>
              <a:rPr lang="fr-FR" altLang="fr-FR" sz="2000"/>
              <a:t>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disait qu’il pouvait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voulais danser </a:t>
            </a:r>
            <a:r>
              <a:rPr lang="fr-FR" altLang="fr-FR" sz="2000" b="1"/>
              <a:t>là</a:t>
            </a:r>
            <a:r>
              <a:rPr lang="fr-FR" altLang="fr-FR" sz="2000"/>
              <a:t>, sur </a:t>
            </a:r>
            <a:r>
              <a:rPr lang="fr-FR" altLang="fr-FR" sz="2000" b="1"/>
              <a:t>la</a:t>
            </a:r>
            <a:r>
              <a:rPr lang="fr-FR" altLang="fr-FR" sz="2000"/>
              <a:t>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voyais bien que ce n’était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faisiez ce que vous pouviez. </a:t>
            </a:r>
          </a:p>
        </p:txBody>
      </p:sp>
      <p:pic>
        <p:nvPicPr>
          <p:cNvPr id="31755" name="Image 4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FB8FF117-AE21-A5C9-DC70-156FAF33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237163"/>
            <a:ext cx="6746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6">
            <a:extLst>
              <a:ext uri="{FF2B5EF4-FFF2-40B4-BE49-F238E27FC236}">
                <a16:creationId xmlns:a16="http://schemas.microsoft.com/office/drawing/2014/main" id="{02168AFF-0373-31B0-0341-7C0043669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6">
            <a:extLst>
              <a:ext uri="{FF2B5EF4-FFF2-40B4-BE49-F238E27FC236}">
                <a16:creationId xmlns:a16="http://schemas.microsoft.com/office/drawing/2014/main" id="{69BE18C0-E9A3-60CB-7A95-8A15B341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Image 15">
            <a:extLst>
              <a:ext uri="{FF2B5EF4-FFF2-40B4-BE49-F238E27FC236}">
                <a16:creationId xmlns:a16="http://schemas.microsoft.com/office/drawing/2014/main" id="{C5BB509F-A9E9-F076-68BF-CBAD1505D40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 20">
            <a:extLst>
              <a:ext uri="{FF2B5EF4-FFF2-40B4-BE49-F238E27FC236}">
                <a16:creationId xmlns:a16="http://schemas.microsoft.com/office/drawing/2014/main" id="{2356E6C2-20F5-49EA-3F35-E4EBDC00A5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age 28">
            <a:extLst>
              <a:ext uri="{FF2B5EF4-FFF2-40B4-BE49-F238E27FC236}">
                <a16:creationId xmlns:a16="http://schemas.microsoft.com/office/drawing/2014/main" id="{2DE1C03D-294E-0DF8-44C5-740CA5C43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Image 29">
            <a:extLst>
              <a:ext uri="{FF2B5EF4-FFF2-40B4-BE49-F238E27FC236}">
                <a16:creationId xmlns:a16="http://schemas.microsoft.com/office/drawing/2014/main" id="{C5C6608D-04BC-1A19-5BBF-DFFE23C54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ZoneTexte 1">
            <a:extLst>
              <a:ext uri="{FF2B5EF4-FFF2-40B4-BE49-F238E27FC236}">
                <a16:creationId xmlns:a16="http://schemas.microsoft.com/office/drawing/2014/main" id="{D731B2AD-C536-AF81-7E81-A90D46C1C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A6B9CAA-C761-D695-BBE1-84B1174DB75B}"/>
              </a:ext>
            </a:extLst>
          </p:cNvPr>
          <p:cNvSpPr txBox="1"/>
          <p:nvPr/>
        </p:nvSpPr>
        <p:spPr>
          <a:xfrm>
            <a:off x="1630363" y="4854575"/>
            <a:ext cx="5876925" cy="1430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là</a:t>
            </a:r>
            <a:r>
              <a:rPr lang="fr-FR" dirty="0">
                <a:latin typeface="Trebuchet MS" panose="020B0603020202020204" pitchFamily="34" charset="0"/>
              </a:rPr>
              <a:t> et 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la</a:t>
            </a:r>
            <a:r>
              <a:rPr lang="fr-FR" dirty="0">
                <a:latin typeface="Trebuchet MS" panose="020B0603020202020204" pitchFamily="34" charset="0"/>
              </a:rPr>
              <a:t> sont différents ! </a:t>
            </a:r>
          </a:p>
          <a:p>
            <a:pPr algn="ctr">
              <a:spcBef>
                <a:spcPts val="600"/>
              </a:spcBef>
              <a:defRPr/>
            </a:pPr>
            <a:endParaRPr lang="fr-FR" dirty="0"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id="{7E6DC3A3-7125-5325-2B3A-776DD56E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5289550"/>
            <a:ext cx="2097087" cy="661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là</a:t>
            </a:r>
            <a:r>
              <a:rPr lang="fr-FR" altLang="fr-FR" sz="1600">
                <a:latin typeface="Trebuchet MS" panose="020B0603020202020204" pitchFamily="34" charset="0"/>
              </a:rPr>
              <a:t> indique un lieu</a:t>
            </a:r>
            <a:endParaRPr lang="fr-FR" altLang="fr-FR" sz="1600" b="1"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>
                <a:latin typeface="Trebuchet MS" panose="020B0603020202020204" pitchFamily="34" charset="0"/>
              </a:rPr>
              <a:t>danser</a:t>
            </a: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 là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FF1A0A9-962E-3626-B391-63BC232FD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5289550"/>
            <a:ext cx="2097088" cy="661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la</a:t>
            </a:r>
            <a:r>
              <a:rPr lang="fr-FR" altLang="fr-FR" sz="1600">
                <a:latin typeface="Trebuchet MS" panose="020B0603020202020204" pitchFamily="34" charset="0"/>
              </a:rPr>
              <a:t> est suivi d’un nom</a:t>
            </a:r>
            <a:endParaRPr lang="fr-FR" altLang="fr-FR" sz="1600" b="1"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la </a:t>
            </a:r>
            <a:r>
              <a:rPr lang="fr-FR" altLang="fr-FR" sz="1600">
                <a:latin typeface="Trebuchet MS" panose="020B0603020202020204" pitchFamily="34" charset="0"/>
              </a:rPr>
              <a:t>table</a:t>
            </a:r>
          </a:p>
        </p:txBody>
      </p:sp>
      <p:sp>
        <p:nvSpPr>
          <p:cNvPr id="33804" name="ZoneTexte 3">
            <a:extLst>
              <a:ext uri="{FF2B5EF4-FFF2-40B4-BE49-F238E27FC236}">
                <a16:creationId xmlns:a16="http://schemas.microsoft.com/office/drawing/2014/main" id="{32846DDF-529F-51EE-D73C-913078E5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498600"/>
            <a:ext cx="86868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</a:t>
            </a:r>
            <a:r>
              <a:rPr lang="fr-FR" altLang="fr-FR" sz="2000" b="1"/>
              <a:t>là</a:t>
            </a:r>
            <a:r>
              <a:rPr lang="fr-FR" altLang="fr-FR" sz="2000"/>
              <a:t>, nous voulions faire un spectacle pour </a:t>
            </a:r>
            <a:r>
              <a:rPr lang="fr-FR" altLang="fr-FR" sz="2000" b="1"/>
              <a:t>la</a:t>
            </a:r>
            <a:r>
              <a:rPr lang="fr-FR" altLang="fr-FR" sz="2000"/>
              <a:t>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disait qu’il pouvait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voulais danser </a:t>
            </a:r>
            <a:r>
              <a:rPr lang="fr-FR" altLang="fr-FR" sz="2000" b="1"/>
              <a:t>là</a:t>
            </a:r>
            <a:r>
              <a:rPr lang="fr-FR" altLang="fr-FR" sz="2000"/>
              <a:t>, sur </a:t>
            </a:r>
            <a:r>
              <a:rPr lang="fr-FR" altLang="fr-FR" sz="2000" b="1"/>
              <a:t>la</a:t>
            </a:r>
            <a:r>
              <a:rPr lang="fr-FR" altLang="fr-FR" sz="2000"/>
              <a:t>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voyais bien que ce n’était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faisiez ce que vous pouviez.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21C290-9521-011D-EA51-D0C21D446BDA}"/>
              </a:ext>
            </a:extLst>
          </p:cNvPr>
          <p:cNvSpPr/>
          <p:nvPr/>
        </p:nvSpPr>
        <p:spPr>
          <a:xfrm>
            <a:off x="1358900" y="1727200"/>
            <a:ext cx="288925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160CD-6539-F10C-DAF4-156BB82A4BBE}"/>
              </a:ext>
            </a:extLst>
          </p:cNvPr>
          <p:cNvSpPr/>
          <p:nvPr/>
        </p:nvSpPr>
        <p:spPr>
          <a:xfrm>
            <a:off x="5549900" y="1727200"/>
            <a:ext cx="288925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47684-E582-0651-9351-3771FC84F9E7}"/>
              </a:ext>
            </a:extLst>
          </p:cNvPr>
          <p:cNvSpPr/>
          <p:nvPr/>
        </p:nvSpPr>
        <p:spPr>
          <a:xfrm>
            <a:off x="2781300" y="3070225"/>
            <a:ext cx="288925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5E62A-E4B8-B3AC-10D5-4361A8609A52}"/>
              </a:ext>
            </a:extLst>
          </p:cNvPr>
          <p:cNvSpPr/>
          <p:nvPr/>
        </p:nvSpPr>
        <p:spPr>
          <a:xfrm>
            <a:off x="3463925" y="3070225"/>
            <a:ext cx="288925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3809" name="Image 8" descr="Une image contenant clipart, dessin humoristique, Dessin animé, illustration&#10;&#10;Description générée automatiquement">
            <a:extLst>
              <a:ext uri="{FF2B5EF4-FFF2-40B4-BE49-F238E27FC236}">
                <a16:creationId xmlns:a16="http://schemas.microsoft.com/office/drawing/2014/main" id="{89AFBD90-B9FF-23AE-49C6-D982635E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51375"/>
            <a:ext cx="80962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8">
            <a:extLst>
              <a:ext uri="{FF2B5EF4-FFF2-40B4-BE49-F238E27FC236}">
                <a16:creationId xmlns:a16="http://schemas.microsoft.com/office/drawing/2014/main" id="{F3ECF933-69AD-0850-AB8B-BE4FABD5E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 16" descr="Une image contenant dessin humoristique, dessin, Dessin animé, illustration&#10;&#10;Description générée automatiquement">
            <a:extLst>
              <a:ext uri="{FF2B5EF4-FFF2-40B4-BE49-F238E27FC236}">
                <a16:creationId xmlns:a16="http://schemas.microsoft.com/office/drawing/2014/main" id="{75469303-4F7C-7579-F57C-0950A5BC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517525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 29">
            <a:extLst>
              <a:ext uri="{FF2B5EF4-FFF2-40B4-BE49-F238E27FC236}">
                <a16:creationId xmlns:a16="http://schemas.microsoft.com/office/drawing/2014/main" id="{2B4C3E1A-FB34-DD80-D28A-FD538C918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 15">
            <a:extLst>
              <a:ext uri="{FF2B5EF4-FFF2-40B4-BE49-F238E27FC236}">
                <a16:creationId xmlns:a16="http://schemas.microsoft.com/office/drawing/2014/main" id="{8D96247E-B1F0-8952-8902-B27F50B30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38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ZoneTexte 1">
            <a:extLst>
              <a:ext uri="{FF2B5EF4-FFF2-40B4-BE49-F238E27FC236}">
                <a16:creationId xmlns:a16="http://schemas.microsoft.com/office/drawing/2014/main" id="{453593D6-7503-21EE-9580-77D52435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pic>
        <p:nvPicPr>
          <p:cNvPr id="35847" name="Image 23">
            <a:extLst>
              <a:ext uri="{FF2B5EF4-FFF2-40B4-BE49-F238E27FC236}">
                <a16:creationId xmlns:a16="http://schemas.microsoft.com/office/drawing/2014/main" id="{60540D77-7A21-C7E8-C5EC-2B77DC5E6BF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Image 28">
            <a:extLst>
              <a:ext uri="{FF2B5EF4-FFF2-40B4-BE49-F238E27FC236}">
                <a16:creationId xmlns:a16="http://schemas.microsoft.com/office/drawing/2014/main" id="{16ED3435-F169-DA81-4A4F-C89287F193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Image 6">
            <a:extLst>
              <a:ext uri="{FF2B5EF4-FFF2-40B4-BE49-F238E27FC236}">
                <a16:creationId xmlns:a16="http://schemas.microsoft.com/office/drawing/2014/main" id="{2C10C194-D3DE-AF7A-27E7-93DCCB71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3F05399-96A6-2C15-331D-442FC9E2460A}"/>
              </a:ext>
            </a:extLst>
          </p:cNvPr>
          <p:cNvSpPr/>
          <p:nvPr/>
        </p:nvSpPr>
        <p:spPr>
          <a:xfrm>
            <a:off x="6278563" y="1123950"/>
            <a:ext cx="1703387" cy="34290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3487E7BC-E7C4-2AC7-C2FB-747074411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962025"/>
            <a:ext cx="4949825" cy="800100"/>
          </a:xfrm>
          <a:prstGeom prst="wedgeRoundRectCallout">
            <a:avLst>
              <a:gd name="adj1" fmla="val -55674"/>
              <a:gd name="adj2" fmla="val -29494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finir, observe les 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mots surlignés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essaye de retenir leur orthographe.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C42366-AB6A-8FC6-DE03-05FB414F8038}"/>
              </a:ext>
            </a:extLst>
          </p:cNvPr>
          <p:cNvSpPr/>
          <p:nvPr/>
        </p:nvSpPr>
        <p:spPr>
          <a:xfrm>
            <a:off x="6288088" y="1033463"/>
            <a:ext cx="1728787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853" name="ZoneTexte 1">
            <a:extLst>
              <a:ext uri="{FF2B5EF4-FFF2-40B4-BE49-F238E27FC236}">
                <a16:creationId xmlns:a16="http://schemas.microsoft.com/office/drawing/2014/main" id="{E7F90240-B5EB-1761-2D55-91ECB8701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voulions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disait qu’il pouvait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voulais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voyais bien que ce n’était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faisiez ce que vous pouviez.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F413C-45A7-5F96-F553-1CB6FE5145D5}"/>
              </a:ext>
            </a:extLst>
          </p:cNvPr>
          <p:cNvSpPr/>
          <p:nvPr/>
        </p:nvSpPr>
        <p:spPr>
          <a:xfrm>
            <a:off x="4003675" y="2035175"/>
            <a:ext cx="1008063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2D8B0D-DCAD-DFA9-6228-AB141FC59C0C}"/>
              </a:ext>
            </a:extLst>
          </p:cNvPr>
          <p:cNvSpPr/>
          <p:nvPr/>
        </p:nvSpPr>
        <p:spPr>
          <a:xfrm>
            <a:off x="5834063" y="2030413"/>
            <a:ext cx="431800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F7C56C-178D-BA78-A067-5AD837536AA9}"/>
              </a:ext>
            </a:extLst>
          </p:cNvPr>
          <p:cNvSpPr/>
          <p:nvPr/>
        </p:nvSpPr>
        <p:spPr>
          <a:xfrm>
            <a:off x="7138988" y="2035175"/>
            <a:ext cx="1152525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A2BD06-6C39-4B61-5C66-B769DEC47D67}"/>
              </a:ext>
            </a:extLst>
          </p:cNvPr>
          <p:cNvSpPr/>
          <p:nvPr/>
        </p:nvSpPr>
        <p:spPr>
          <a:xfrm>
            <a:off x="3016250" y="2693988"/>
            <a:ext cx="827088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104DA-BB13-5643-B6C9-F65E32626439}"/>
              </a:ext>
            </a:extLst>
          </p:cNvPr>
          <p:cNvSpPr/>
          <p:nvPr/>
        </p:nvSpPr>
        <p:spPr>
          <a:xfrm>
            <a:off x="4275138" y="2693988"/>
            <a:ext cx="574675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3BB0F1-E68E-6427-288D-091379B56CC9}"/>
              </a:ext>
            </a:extLst>
          </p:cNvPr>
          <p:cNvSpPr/>
          <p:nvPr/>
        </p:nvSpPr>
        <p:spPr>
          <a:xfrm>
            <a:off x="5164138" y="2690813"/>
            <a:ext cx="684212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000780-D6BB-D892-F721-EA7223AC28DC}"/>
              </a:ext>
            </a:extLst>
          </p:cNvPr>
          <p:cNvSpPr/>
          <p:nvPr/>
        </p:nvSpPr>
        <p:spPr>
          <a:xfrm>
            <a:off x="4625975" y="3357563"/>
            <a:ext cx="611188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564E9B-21B8-178F-ADEC-AF60E568F4DA}"/>
              </a:ext>
            </a:extLst>
          </p:cNvPr>
          <p:cNvSpPr/>
          <p:nvPr/>
        </p:nvSpPr>
        <p:spPr>
          <a:xfrm>
            <a:off x="5597525" y="4029075"/>
            <a:ext cx="503238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8">
            <a:extLst>
              <a:ext uri="{FF2B5EF4-FFF2-40B4-BE49-F238E27FC236}">
                <a16:creationId xmlns:a16="http://schemas.microsoft.com/office/drawing/2014/main" id="{C3749CBA-FB0F-1C35-68BD-3F41E057B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 15">
            <a:extLst>
              <a:ext uri="{FF2B5EF4-FFF2-40B4-BE49-F238E27FC236}">
                <a16:creationId xmlns:a16="http://schemas.microsoft.com/office/drawing/2014/main" id="{524962D1-60B0-0496-3CB1-D574F8B14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38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E1DB4CF7-F852-7974-336D-E2CEA1FC6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5535613"/>
            <a:ext cx="4041775" cy="1022350"/>
          </a:xfrm>
          <a:prstGeom prst="wedgeRoundRectCallout">
            <a:avLst>
              <a:gd name="adj1" fmla="val 63375"/>
              <a:gd name="adj2" fmla="val -59577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puis entraîne-toi à l’écrire sans erreur grâce aux exercices de ton cahier.</a:t>
            </a:r>
          </a:p>
        </p:txBody>
      </p:sp>
      <p:sp>
        <p:nvSpPr>
          <p:cNvPr id="37893" name="ZoneTexte 1">
            <a:extLst>
              <a:ext uri="{FF2B5EF4-FFF2-40B4-BE49-F238E27FC236}">
                <a16:creationId xmlns:a16="http://schemas.microsoft.com/office/drawing/2014/main" id="{375AA250-895F-6862-2D7F-6C9685D3B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pic>
        <p:nvPicPr>
          <p:cNvPr id="37894" name="Image 23">
            <a:extLst>
              <a:ext uri="{FF2B5EF4-FFF2-40B4-BE49-F238E27FC236}">
                <a16:creationId xmlns:a16="http://schemas.microsoft.com/office/drawing/2014/main" id="{F0230D91-3E48-0985-AA7C-7872F1758A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Image 28">
            <a:extLst>
              <a:ext uri="{FF2B5EF4-FFF2-40B4-BE49-F238E27FC236}">
                <a16:creationId xmlns:a16="http://schemas.microsoft.com/office/drawing/2014/main" id="{0A701130-0487-78F0-0F86-BF23117C7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Image 29">
            <a:extLst>
              <a:ext uri="{FF2B5EF4-FFF2-40B4-BE49-F238E27FC236}">
                <a16:creationId xmlns:a16="http://schemas.microsoft.com/office/drawing/2014/main" id="{69118463-47FE-E31E-DBCE-7FF3034D8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90618138-62E3-363C-A876-B4ECD3928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104775"/>
            <a:ext cx="1514475" cy="1192213"/>
          </a:xfrm>
          <a:prstGeom prst="wedgeRoundRectCallout">
            <a:avLst>
              <a:gd name="adj1" fmla="val -61271"/>
              <a:gd name="adj2" fmla="val 15946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Relisons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ensemble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dictée…</a:t>
            </a:r>
          </a:p>
        </p:txBody>
      </p:sp>
      <p:pic>
        <p:nvPicPr>
          <p:cNvPr id="37898" name="Image 6">
            <a:extLst>
              <a:ext uri="{FF2B5EF4-FFF2-40B4-BE49-F238E27FC236}">
                <a16:creationId xmlns:a16="http://schemas.microsoft.com/office/drawing/2014/main" id="{B6BFCCBD-14CF-85FB-34C6-57F9BBD55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25425"/>
            <a:ext cx="9493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ZoneTexte 1">
            <a:extLst>
              <a:ext uri="{FF2B5EF4-FFF2-40B4-BE49-F238E27FC236}">
                <a16:creationId xmlns:a16="http://schemas.microsoft.com/office/drawing/2014/main" id="{B520F7B6-C71D-57A2-4F83-1CB74C97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voulions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disait qu’il pouvait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voulais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voyais bien que ce n’était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faisiez ce que vous pouviez. </a:t>
            </a:r>
          </a:p>
        </p:txBody>
      </p:sp>
      <p:pic>
        <p:nvPicPr>
          <p:cNvPr id="37900" name="Image 4" descr="Une image contenant clipart, Dessin animé, illustration, Silhouette d’animal&#10;&#10;Description générée automatiquement">
            <a:extLst>
              <a:ext uri="{FF2B5EF4-FFF2-40B4-BE49-F238E27FC236}">
                <a16:creationId xmlns:a16="http://schemas.microsoft.com/office/drawing/2014/main" id="{32EB61FE-65C5-2223-F899-F01858EB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682625"/>
            <a:ext cx="8382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Une image contenant Dessin animé, illustration, dessin humoristique, dessin&#10;&#10;Description générée automatiquement">
            <a:extLst>
              <a:ext uri="{FF2B5EF4-FFF2-40B4-BE49-F238E27FC236}">
                <a16:creationId xmlns:a16="http://schemas.microsoft.com/office/drawing/2014/main" id="{79816AFF-DDFF-973A-CA84-EBAB82E8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910138"/>
            <a:ext cx="11398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1">
            <a:extLst>
              <a:ext uri="{FF2B5EF4-FFF2-40B4-BE49-F238E27FC236}">
                <a16:creationId xmlns:a16="http://schemas.microsoft.com/office/drawing/2014/main" id="{352AB5BF-A1E7-848C-7B83-13DE43DF9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5">
            <a:extLst>
              <a:ext uri="{FF2B5EF4-FFF2-40B4-BE49-F238E27FC236}">
                <a16:creationId xmlns:a16="http://schemas.microsoft.com/office/drawing/2014/main" id="{1E4DFD08-09ED-553D-322F-A6E4BD6CE99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34">
            <a:extLst>
              <a:ext uri="{FF2B5EF4-FFF2-40B4-BE49-F238E27FC236}">
                <a16:creationId xmlns:a16="http://schemas.microsoft.com/office/drawing/2014/main" id="{43C1D8B6-E935-BDBC-18D9-AD19C2A059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38">
            <a:extLst>
              <a:ext uri="{FF2B5EF4-FFF2-40B4-BE49-F238E27FC236}">
                <a16:creationId xmlns:a16="http://schemas.microsoft.com/office/drawing/2014/main" id="{C4D287F6-6796-B769-CFE7-CC8D09EACD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39">
            <a:extLst>
              <a:ext uri="{FF2B5EF4-FFF2-40B4-BE49-F238E27FC236}">
                <a16:creationId xmlns:a16="http://schemas.microsoft.com/office/drawing/2014/main" id="{DB0C69AE-CEC1-FC06-DED2-04C76093BB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ZoneTexte 1">
            <a:extLst>
              <a:ext uri="{FF2B5EF4-FFF2-40B4-BE49-F238E27FC236}">
                <a16:creationId xmlns:a16="http://schemas.microsoft.com/office/drawing/2014/main" id="{D0D859AB-D8D0-45EE-BC8D-24AC46B0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42" name="Text Box 2">
            <a:extLst>
              <a:ext uri="{FF2B5EF4-FFF2-40B4-BE49-F238E27FC236}">
                <a16:creationId xmlns:a16="http://schemas.microsoft.com/office/drawing/2014/main" id="{3A8EF7EF-10A0-2F59-2C52-B3A474B14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8" y="649288"/>
            <a:ext cx="1690687" cy="719137"/>
          </a:xfrm>
          <a:prstGeom prst="wedgeRoundRectCallout">
            <a:avLst>
              <a:gd name="adj1" fmla="val -61115"/>
              <a:gd name="adj2" fmla="val -13389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Écoute et lis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texte.</a:t>
            </a:r>
          </a:p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br>
              <a:rPr lang="fr-FR" altLang="fr-FR" sz="800" dirty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129" name="ZoneTexte 1">
            <a:extLst>
              <a:ext uri="{FF2B5EF4-FFF2-40B4-BE49-F238E27FC236}">
                <a16:creationId xmlns:a16="http://schemas.microsoft.com/office/drawing/2014/main" id="{7BD6E86E-7259-D270-5F0E-B30C4E7CA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voulions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disait qu’il pouvait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voulais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voyais bien que ce n’était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faisiez ce que vous pouviez. </a:t>
            </a:r>
          </a:p>
        </p:txBody>
      </p:sp>
      <p:pic>
        <p:nvPicPr>
          <p:cNvPr id="5130" name="Image 6">
            <a:extLst>
              <a:ext uri="{FF2B5EF4-FFF2-40B4-BE49-F238E27FC236}">
                <a16:creationId xmlns:a16="http://schemas.microsoft.com/office/drawing/2014/main" id="{83E47353-09DA-91EA-340E-5DD67F8C9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age 2" descr="Une image contenant clipart, Dessin animé, dessin humoristique, illustration&#10;&#10;Description générée automatiquement">
            <a:extLst>
              <a:ext uri="{FF2B5EF4-FFF2-40B4-BE49-F238E27FC236}">
                <a16:creationId xmlns:a16="http://schemas.microsoft.com/office/drawing/2014/main" id="{E4FF6AF8-082B-AD1A-44F3-F01B9C28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679450"/>
            <a:ext cx="1138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6">
            <a:extLst>
              <a:ext uri="{FF2B5EF4-FFF2-40B4-BE49-F238E27FC236}">
                <a16:creationId xmlns:a16="http://schemas.microsoft.com/office/drawing/2014/main" id="{687470CA-C4A2-DBAD-B9AF-0BD0C3FE8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6">
            <a:extLst>
              <a:ext uri="{FF2B5EF4-FFF2-40B4-BE49-F238E27FC236}">
                <a16:creationId xmlns:a16="http://schemas.microsoft.com/office/drawing/2014/main" id="{E82E0B3B-BC90-F0DF-C7FE-1F0B2B52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15">
            <a:extLst>
              <a:ext uri="{FF2B5EF4-FFF2-40B4-BE49-F238E27FC236}">
                <a16:creationId xmlns:a16="http://schemas.microsoft.com/office/drawing/2014/main" id="{C47636E8-8047-A0F8-A969-0A93F95164A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20">
            <a:extLst>
              <a:ext uri="{FF2B5EF4-FFF2-40B4-BE49-F238E27FC236}">
                <a16:creationId xmlns:a16="http://schemas.microsoft.com/office/drawing/2014/main" id="{AA6DCB23-59E2-7F19-BDB7-04714BE4F8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28">
            <a:extLst>
              <a:ext uri="{FF2B5EF4-FFF2-40B4-BE49-F238E27FC236}">
                <a16:creationId xmlns:a16="http://schemas.microsoft.com/office/drawing/2014/main" id="{796729B6-8F06-01BC-0379-8DB5A779B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 29">
            <a:extLst>
              <a:ext uri="{FF2B5EF4-FFF2-40B4-BE49-F238E27FC236}">
                <a16:creationId xmlns:a16="http://schemas.microsoft.com/office/drawing/2014/main" id="{2A8C75E4-5122-C889-5512-3E41B2BA5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ZoneTexte 1">
            <a:extLst>
              <a:ext uri="{FF2B5EF4-FFF2-40B4-BE49-F238E27FC236}">
                <a16:creationId xmlns:a16="http://schemas.microsoft.com/office/drawing/2014/main" id="{9F2C7223-8241-4DC7-5E3D-349120AFF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D375EEB-516F-A77B-003F-5434CF5FE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5667375"/>
            <a:ext cx="2547937" cy="776288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Trouve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verbes conjugués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7178" name="ZoneTexte 1">
            <a:extLst>
              <a:ext uri="{FF2B5EF4-FFF2-40B4-BE49-F238E27FC236}">
                <a16:creationId xmlns:a16="http://schemas.microsoft.com/office/drawing/2014/main" id="{B933EA1B-217E-B238-D2B9-1E4B83E82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voulions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disait qu’il pouvait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voulais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voyais bien que ce n’était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faisiez ce que vous pouviez. </a:t>
            </a:r>
          </a:p>
        </p:txBody>
      </p:sp>
      <p:pic>
        <p:nvPicPr>
          <p:cNvPr id="7179" name="Image 4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45533B84-DB92-C851-6943-BAB55B37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260975"/>
            <a:ext cx="6619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6">
            <a:extLst>
              <a:ext uri="{FF2B5EF4-FFF2-40B4-BE49-F238E27FC236}">
                <a16:creationId xmlns:a16="http://schemas.microsoft.com/office/drawing/2014/main" id="{58E9B2ED-360D-FA87-22D9-D55385023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6">
            <a:extLst>
              <a:ext uri="{FF2B5EF4-FFF2-40B4-BE49-F238E27FC236}">
                <a16:creationId xmlns:a16="http://schemas.microsoft.com/office/drawing/2014/main" id="{517E290E-8E89-B183-599B-2CB6370F8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15">
            <a:extLst>
              <a:ext uri="{FF2B5EF4-FFF2-40B4-BE49-F238E27FC236}">
                <a16:creationId xmlns:a16="http://schemas.microsoft.com/office/drawing/2014/main" id="{5C6A9F44-23AF-2C25-7D12-4D9D7AED52B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20">
            <a:extLst>
              <a:ext uri="{FF2B5EF4-FFF2-40B4-BE49-F238E27FC236}">
                <a16:creationId xmlns:a16="http://schemas.microsoft.com/office/drawing/2014/main" id="{B0ED8198-3D6C-91AF-69BD-7C867D5C96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 28">
            <a:extLst>
              <a:ext uri="{FF2B5EF4-FFF2-40B4-BE49-F238E27FC236}">
                <a16:creationId xmlns:a16="http://schemas.microsoft.com/office/drawing/2014/main" id="{0E6B6B4D-781E-6D83-4030-BC3DABD1C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29">
            <a:extLst>
              <a:ext uri="{FF2B5EF4-FFF2-40B4-BE49-F238E27FC236}">
                <a16:creationId xmlns:a16="http://schemas.microsoft.com/office/drawing/2014/main" id="{03031C1E-CEB1-904A-580A-0B8A37011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ZoneTexte 1">
            <a:extLst>
              <a:ext uri="{FF2B5EF4-FFF2-40B4-BE49-F238E27FC236}">
                <a16:creationId xmlns:a16="http://schemas.microsoft.com/office/drawing/2014/main" id="{1FB1C967-2DA0-EC81-B4DC-8EBBD9B0F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D34EB1-7DB3-BE0F-4DA1-31118C360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5729288"/>
            <a:ext cx="3175000" cy="774700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Trouve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 </a:t>
            </a: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sujet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ces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verbes conjugués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9226" name="ZoneTexte 1">
            <a:extLst>
              <a:ext uri="{FF2B5EF4-FFF2-40B4-BE49-F238E27FC236}">
                <a16:creationId xmlns:a16="http://schemas.microsoft.com/office/drawing/2014/main" id="{4D2A3AEA-CB76-8742-93A1-4C5E827C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ions</a:t>
            </a:r>
            <a:r>
              <a:rPr lang="fr-FR" altLang="fr-FR" sz="2000"/>
              <a:t>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</a:t>
            </a:r>
            <a:r>
              <a:rPr lang="fr-FR" altLang="fr-FR" sz="2000" b="1"/>
              <a:t>dis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qu’il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</a:t>
            </a:r>
            <a:r>
              <a:rPr lang="fr-FR" altLang="fr-FR" sz="2000" b="1"/>
              <a:t>voy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bien que ce n’</a:t>
            </a:r>
            <a:r>
              <a:rPr lang="fr-FR" altLang="fr-FR" sz="2000" b="1"/>
              <a:t>ét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</a:t>
            </a:r>
            <a:r>
              <a:rPr lang="fr-FR" altLang="fr-FR" sz="2000" b="1"/>
              <a:t>fais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 ce que vous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. </a:t>
            </a:r>
          </a:p>
        </p:txBody>
      </p:sp>
      <p:pic>
        <p:nvPicPr>
          <p:cNvPr id="9227" name="Image 4" descr="Une image contenant clipart, dessin humoristique, Dessin animé, illustration&#10;&#10;Description générée automatiquement">
            <a:extLst>
              <a:ext uri="{FF2B5EF4-FFF2-40B4-BE49-F238E27FC236}">
                <a16:creationId xmlns:a16="http://schemas.microsoft.com/office/drawing/2014/main" id="{FACB761F-1BBC-3C00-A97E-A12D82E5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651375"/>
            <a:ext cx="80962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6">
            <a:extLst>
              <a:ext uri="{FF2B5EF4-FFF2-40B4-BE49-F238E27FC236}">
                <a16:creationId xmlns:a16="http://schemas.microsoft.com/office/drawing/2014/main" id="{9FC157F6-934E-50F6-E007-A3714DDF9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6">
            <a:extLst>
              <a:ext uri="{FF2B5EF4-FFF2-40B4-BE49-F238E27FC236}">
                <a16:creationId xmlns:a16="http://schemas.microsoft.com/office/drawing/2014/main" id="{B1F86463-DA96-8A97-491E-D9ADD8159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15">
            <a:extLst>
              <a:ext uri="{FF2B5EF4-FFF2-40B4-BE49-F238E27FC236}">
                <a16:creationId xmlns:a16="http://schemas.microsoft.com/office/drawing/2014/main" id="{E61D164B-3D32-832E-213B-39C0C967D87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 20">
            <a:extLst>
              <a:ext uri="{FF2B5EF4-FFF2-40B4-BE49-F238E27FC236}">
                <a16:creationId xmlns:a16="http://schemas.microsoft.com/office/drawing/2014/main" id="{8DDAAB25-9E00-EBC3-1FFB-EA37DBA31F1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 28">
            <a:extLst>
              <a:ext uri="{FF2B5EF4-FFF2-40B4-BE49-F238E27FC236}">
                <a16:creationId xmlns:a16="http://schemas.microsoft.com/office/drawing/2014/main" id="{D3740869-A664-6E35-90B9-6A5BE1AC1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age 29">
            <a:extLst>
              <a:ext uri="{FF2B5EF4-FFF2-40B4-BE49-F238E27FC236}">
                <a16:creationId xmlns:a16="http://schemas.microsoft.com/office/drawing/2014/main" id="{EEC38FD5-DB29-25E9-0220-EE2574F213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ZoneTexte 1">
            <a:extLst>
              <a:ext uri="{FF2B5EF4-FFF2-40B4-BE49-F238E27FC236}">
                <a16:creationId xmlns:a16="http://schemas.microsoft.com/office/drawing/2014/main" id="{3E0FB678-B896-3905-DEF4-BB1353134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66169EE5-B6D0-A236-8E35-3D1076986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305425"/>
            <a:ext cx="3735388" cy="1130300"/>
          </a:xfrm>
          <a:prstGeom prst="wedgeRoundRectCallout">
            <a:avLst>
              <a:gd name="adj1" fmla="val 61822"/>
              <a:gd name="adj2" fmla="val -18683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voulait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faire un spectacle pour la fête de mon grand-père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1274" name="ZoneTexte 1">
            <a:extLst>
              <a:ext uri="{FF2B5EF4-FFF2-40B4-BE49-F238E27FC236}">
                <a16:creationId xmlns:a16="http://schemas.microsoft.com/office/drawing/2014/main" id="{9C1B012E-3759-A306-7A2D-4C09C899B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ions</a:t>
            </a:r>
            <a:r>
              <a:rPr lang="fr-FR" altLang="fr-FR" sz="2000"/>
              <a:t>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</a:t>
            </a:r>
            <a:r>
              <a:rPr lang="fr-FR" altLang="fr-FR" sz="2000" b="1"/>
              <a:t>dis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qu’il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</a:t>
            </a:r>
            <a:r>
              <a:rPr lang="fr-FR" altLang="fr-FR" sz="2000" b="1"/>
              <a:t>voy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bien que ce n’</a:t>
            </a:r>
            <a:r>
              <a:rPr lang="fr-FR" altLang="fr-FR" sz="2000" b="1"/>
              <a:t>ét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</a:t>
            </a:r>
            <a:r>
              <a:rPr lang="fr-FR" altLang="fr-FR" sz="2000" b="1"/>
              <a:t>fais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 ce que vous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.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4765085-6644-B25A-47A7-C9F4FC60FAEB}"/>
              </a:ext>
            </a:extLst>
          </p:cNvPr>
          <p:cNvSpPr/>
          <p:nvPr/>
        </p:nvSpPr>
        <p:spPr>
          <a:xfrm>
            <a:off x="1673225" y="2000250"/>
            <a:ext cx="574675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4A262CA5-9368-85B3-610C-A8C50C8006DD}"/>
              </a:ext>
            </a:extLst>
          </p:cNvPr>
          <p:cNvSpPr/>
          <p:nvPr/>
        </p:nvSpPr>
        <p:spPr>
          <a:xfrm rot="10800000">
            <a:off x="1960563" y="2190750"/>
            <a:ext cx="1049337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277" name="Image 4" descr="Une image contenant Dessin animé, illustration, dessin humoristique, dessin&#10;&#10;Description générée automatiquement">
            <a:extLst>
              <a:ext uri="{FF2B5EF4-FFF2-40B4-BE49-F238E27FC236}">
                <a16:creationId xmlns:a16="http://schemas.microsoft.com/office/drawing/2014/main" id="{2BA54F03-E4A3-23B9-68CA-D77D319A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214938"/>
            <a:ext cx="11398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6">
            <a:extLst>
              <a:ext uri="{FF2B5EF4-FFF2-40B4-BE49-F238E27FC236}">
                <a16:creationId xmlns:a16="http://schemas.microsoft.com/office/drawing/2014/main" id="{A5DC93AC-FCD6-CDFA-2711-BFCC913DB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6">
            <a:extLst>
              <a:ext uri="{FF2B5EF4-FFF2-40B4-BE49-F238E27FC236}">
                <a16:creationId xmlns:a16="http://schemas.microsoft.com/office/drawing/2014/main" id="{081A8770-6A09-8A25-9D1E-5C9C262D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15">
            <a:extLst>
              <a:ext uri="{FF2B5EF4-FFF2-40B4-BE49-F238E27FC236}">
                <a16:creationId xmlns:a16="http://schemas.microsoft.com/office/drawing/2014/main" id="{5A48A143-78F2-3ECE-A6B1-C90C78FB080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20">
            <a:extLst>
              <a:ext uri="{FF2B5EF4-FFF2-40B4-BE49-F238E27FC236}">
                <a16:creationId xmlns:a16="http://schemas.microsoft.com/office/drawing/2014/main" id="{D045BD7F-53C9-940B-AA89-BA4F8EB08DF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28">
            <a:extLst>
              <a:ext uri="{FF2B5EF4-FFF2-40B4-BE49-F238E27FC236}">
                <a16:creationId xmlns:a16="http://schemas.microsoft.com/office/drawing/2014/main" id="{8D073849-9CD9-DB46-19D0-0987919FF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29">
            <a:extLst>
              <a:ext uri="{FF2B5EF4-FFF2-40B4-BE49-F238E27FC236}">
                <a16:creationId xmlns:a16="http://schemas.microsoft.com/office/drawing/2014/main" id="{42D229AA-0917-E1A5-B410-BE43B8629D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ZoneTexte 1">
            <a:extLst>
              <a:ext uri="{FF2B5EF4-FFF2-40B4-BE49-F238E27FC236}">
                <a16:creationId xmlns:a16="http://schemas.microsoft.com/office/drawing/2014/main" id="{DF3749B9-6DD9-46A7-52A1-5B91DA26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B9DAA0DC-7353-A748-0E5D-B0BC95A94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305425"/>
            <a:ext cx="3735388" cy="1130300"/>
          </a:xfrm>
          <a:prstGeom prst="wedgeRoundRectCallout">
            <a:avLst>
              <a:gd name="adj1" fmla="val 61822"/>
              <a:gd name="adj2" fmla="val -24966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disait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qu’il pouvait réaliser des tours de magie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3322" name="ZoneTexte 1">
            <a:extLst>
              <a:ext uri="{FF2B5EF4-FFF2-40B4-BE49-F238E27FC236}">
                <a16:creationId xmlns:a16="http://schemas.microsoft.com/office/drawing/2014/main" id="{8AA00A71-ED4B-CA5E-8733-09AAF590F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ions</a:t>
            </a:r>
            <a:r>
              <a:rPr lang="fr-FR" altLang="fr-FR" sz="2000"/>
              <a:t>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</a:t>
            </a:r>
            <a:r>
              <a:rPr lang="fr-FR" altLang="fr-FR" sz="2000" b="1"/>
              <a:t>dis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qu’il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</a:t>
            </a:r>
            <a:r>
              <a:rPr lang="fr-FR" altLang="fr-FR" sz="2000" b="1"/>
              <a:t>voy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bien que ce n’</a:t>
            </a:r>
            <a:r>
              <a:rPr lang="fr-FR" altLang="fr-FR" sz="2000" b="1"/>
              <a:t>ét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</a:t>
            </a:r>
            <a:r>
              <a:rPr lang="fr-FR" altLang="fr-FR" sz="2000" b="1"/>
              <a:t>fais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 ce que vous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.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54A34B2-C07B-1659-F684-8DD2B043F6AF}"/>
              </a:ext>
            </a:extLst>
          </p:cNvPr>
          <p:cNvSpPr/>
          <p:nvPr/>
        </p:nvSpPr>
        <p:spPr>
          <a:xfrm>
            <a:off x="1673225" y="2000250"/>
            <a:ext cx="574675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9556CB8E-14C6-F3A7-16EA-C846F62C91EE}"/>
              </a:ext>
            </a:extLst>
          </p:cNvPr>
          <p:cNvSpPr/>
          <p:nvPr/>
        </p:nvSpPr>
        <p:spPr>
          <a:xfrm rot="10800000">
            <a:off x="1960563" y="2190750"/>
            <a:ext cx="1049337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94F6BF5-7B61-4C6D-3694-E293F6FD0F5E}"/>
              </a:ext>
            </a:extLst>
          </p:cNvPr>
          <p:cNvSpPr/>
          <p:nvPr/>
        </p:nvSpPr>
        <p:spPr>
          <a:xfrm>
            <a:off x="538163" y="2649538"/>
            <a:ext cx="53975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A4957D5E-DD78-639C-E056-941CB1D8D2B2}"/>
              </a:ext>
            </a:extLst>
          </p:cNvPr>
          <p:cNvSpPr/>
          <p:nvPr/>
        </p:nvSpPr>
        <p:spPr>
          <a:xfrm rot="10800000">
            <a:off x="80803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327" name="Image 6" descr="Une image contenant Dessin animé, illustration, dessin humoristique, dessin&#10;&#10;Description générée automatiquement">
            <a:extLst>
              <a:ext uri="{FF2B5EF4-FFF2-40B4-BE49-F238E27FC236}">
                <a16:creationId xmlns:a16="http://schemas.microsoft.com/office/drawing/2014/main" id="{6D25DDBF-B184-A32E-3AFA-7EEB6B74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214938"/>
            <a:ext cx="11398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6">
            <a:extLst>
              <a:ext uri="{FF2B5EF4-FFF2-40B4-BE49-F238E27FC236}">
                <a16:creationId xmlns:a16="http://schemas.microsoft.com/office/drawing/2014/main" id="{5E296FC5-9FA9-30E5-A87A-994EAD425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6">
            <a:extLst>
              <a:ext uri="{FF2B5EF4-FFF2-40B4-BE49-F238E27FC236}">
                <a16:creationId xmlns:a16="http://schemas.microsoft.com/office/drawing/2014/main" id="{1639A62D-5D9A-BA4E-797D-695598A3F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15">
            <a:extLst>
              <a:ext uri="{FF2B5EF4-FFF2-40B4-BE49-F238E27FC236}">
                <a16:creationId xmlns:a16="http://schemas.microsoft.com/office/drawing/2014/main" id="{019687B8-F437-3430-DA97-7E46E2325CC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 20">
            <a:extLst>
              <a:ext uri="{FF2B5EF4-FFF2-40B4-BE49-F238E27FC236}">
                <a16:creationId xmlns:a16="http://schemas.microsoft.com/office/drawing/2014/main" id="{5328D717-0138-BA49-E8AE-FFCC3C438C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 28">
            <a:extLst>
              <a:ext uri="{FF2B5EF4-FFF2-40B4-BE49-F238E27FC236}">
                <a16:creationId xmlns:a16="http://schemas.microsoft.com/office/drawing/2014/main" id="{3AB6F136-6296-FF61-6155-7CDF546EE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 29">
            <a:extLst>
              <a:ext uri="{FF2B5EF4-FFF2-40B4-BE49-F238E27FC236}">
                <a16:creationId xmlns:a16="http://schemas.microsoft.com/office/drawing/2014/main" id="{6F398646-F204-1966-A3B8-199F3982E2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ZoneTexte 1">
            <a:extLst>
              <a:ext uri="{FF2B5EF4-FFF2-40B4-BE49-F238E27FC236}">
                <a16:creationId xmlns:a16="http://schemas.microsoft.com/office/drawing/2014/main" id="{A6CA9D50-B9CD-1776-273E-7E99EE184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28DD8BE7-9367-C4AA-937C-652E85ED2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305425"/>
            <a:ext cx="3735388" cy="1130300"/>
          </a:xfrm>
          <a:prstGeom prst="wedgeRoundRectCallout">
            <a:avLst>
              <a:gd name="adj1" fmla="val 62298"/>
              <a:gd name="adj2" fmla="val -20254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pouvait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réaliser des tours de magie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5370" name="ZoneTexte 1">
            <a:extLst>
              <a:ext uri="{FF2B5EF4-FFF2-40B4-BE49-F238E27FC236}">
                <a16:creationId xmlns:a16="http://schemas.microsoft.com/office/drawing/2014/main" id="{9A68BFA3-49E0-E205-28FF-1A44EE26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ions</a:t>
            </a:r>
            <a:r>
              <a:rPr lang="fr-FR" altLang="fr-FR" sz="2000"/>
              <a:t>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</a:t>
            </a:r>
            <a:r>
              <a:rPr lang="fr-FR" altLang="fr-FR" sz="2000" b="1"/>
              <a:t>dis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qu’il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</a:t>
            </a:r>
            <a:r>
              <a:rPr lang="fr-FR" altLang="fr-FR" sz="2000" b="1"/>
              <a:t>voy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bien que ce n’</a:t>
            </a:r>
            <a:r>
              <a:rPr lang="fr-FR" altLang="fr-FR" sz="2000" b="1"/>
              <a:t>ét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</a:t>
            </a:r>
            <a:r>
              <a:rPr lang="fr-FR" altLang="fr-FR" sz="2000" b="1"/>
              <a:t>fais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 ce que vous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.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C48B13F-2967-E946-2CD8-01050515B3EB}"/>
              </a:ext>
            </a:extLst>
          </p:cNvPr>
          <p:cNvSpPr/>
          <p:nvPr/>
        </p:nvSpPr>
        <p:spPr>
          <a:xfrm>
            <a:off x="1673225" y="2000250"/>
            <a:ext cx="574675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96D3FEB-5DFE-FA32-44AA-9F7987387CAD}"/>
              </a:ext>
            </a:extLst>
          </p:cNvPr>
          <p:cNvSpPr/>
          <p:nvPr/>
        </p:nvSpPr>
        <p:spPr>
          <a:xfrm rot="10800000">
            <a:off x="1960563" y="2190750"/>
            <a:ext cx="1049337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FB0C302-CFBD-ED4E-06DD-1009FA775D6A}"/>
              </a:ext>
            </a:extLst>
          </p:cNvPr>
          <p:cNvSpPr/>
          <p:nvPr/>
        </p:nvSpPr>
        <p:spPr>
          <a:xfrm>
            <a:off x="538163" y="2649538"/>
            <a:ext cx="53975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6650A22-3A0A-F1A8-AA76-1773142F3135}"/>
              </a:ext>
            </a:extLst>
          </p:cNvPr>
          <p:cNvSpPr/>
          <p:nvPr/>
        </p:nvSpPr>
        <p:spPr>
          <a:xfrm rot="10800000">
            <a:off x="80803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745AEF4-21E4-8A6D-C913-8FFFF6209FBD}"/>
              </a:ext>
            </a:extLst>
          </p:cNvPr>
          <p:cNvSpPr/>
          <p:nvPr/>
        </p:nvSpPr>
        <p:spPr>
          <a:xfrm>
            <a:off x="2019300" y="2649538"/>
            <a:ext cx="179388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1DB7012A-471A-99A8-DB38-438140F85BE0}"/>
              </a:ext>
            </a:extLst>
          </p:cNvPr>
          <p:cNvSpPr/>
          <p:nvPr/>
        </p:nvSpPr>
        <p:spPr>
          <a:xfrm rot="10800000">
            <a:off x="210978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377" name="Image 8" descr="Une image contenant Dessin animé, illustration, dessin humoristique, dessin&#10;&#10;Description générée automatiquement">
            <a:extLst>
              <a:ext uri="{FF2B5EF4-FFF2-40B4-BE49-F238E27FC236}">
                <a16:creationId xmlns:a16="http://schemas.microsoft.com/office/drawing/2014/main" id="{91B6D04B-E5AE-9CF3-1C97-795DC650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214938"/>
            <a:ext cx="11398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6">
            <a:extLst>
              <a:ext uri="{FF2B5EF4-FFF2-40B4-BE49-F238E27FC236}">
                <a16:creationId xmlns:a16="http://schemas.microsoft.com/office/drawing/2014/main" id="{2EBBA21F-F996-2A66-1358-D58108002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 6">
            <a:extLst>
              <a:ext uri="{FF2B5EF4-FFF2-40B4-BE49-F238E27FC236}">
                <a16:creationId xmlns:a16="http://schemas.microsoft.com/office/drawing/2014/main" id="{4F38CE6F-7445-76FB-C9F3-15C6A9590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15">
            <a:extLst>
              <a:ext uri="{FF2B5EF4-FFF2-40B4-BE49-F238E27FC236}">
                <a16:creationId xmlns:a16="http://schemas.microsoft.com/office/drawing/2014/main" id="{C63BD79C-5AA4-FAD6-28D4-B87801E16E9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20">
            <a:extLst>
              <a:ext uri="{FF2B5EF4-FFF2-40B4-BE49-F238E27FC236}">
                <a16:creationId xmlns:a16="http://schemas.microsoft.com/office/drawing/2014/main" id="{D8BF15FB-5C25-CDAF-C10E-69E78917BB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 28">
            <a:extLst>
              <a:ext uri="{FF2B5EF4-FFF2-40B4-BE49-F238E27FC236}">
                <a16:creationId xmlns:a16="http://schemas.microsoft.com/office/drawing/2014/main" id="{69C2D5F9-2138-65F7-C55F-6EF6F622F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 29">
            <a:extLst>
              <a:ext uri="{FF2B5EF4-FFF2-40B4-BE49-F238E27FC236}">
                <a16:creationId xmlns:a16="http://schemas.microsoft.com/office/drawing/2014/main" id="{959C0E38-F7CB-F008-E3F8-A1E1F56985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ZoneTexte 1">
            <a:extLst>
              <a:ext uri="{FF2B5EF4-FFF2-40B4-BE49-F238E27FC236}">
                <a16:creationId xmlns:a16="http://schemas.microsoft.com/office/drawing/2014/main" id="{07A13100-76E7-FA4C-B0D0-73B6A7EB6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D974E329-4F51-7D46-3DA5-2E15CCE87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305425"/>
            <a:ext cx="3735388" cy="774700"/>
          </a:xfrm>
          <a:prstGeom prst="wedgeRoundRectCallout">
            <a:avLst>
              <a:gd name="adj1" fmla="val 61109"/>
              <a:gd name="adj2" fmla="val -9775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voulait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danser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7418" name="ZoneTexte 1">
            <a:extLst>
              <a:ext uri="{FF2B5EF4-FFF2-40B4-BE49-F238E27FC236}">
                <a16:creationId xmlns:a16="http://schemas.microsoft.com/office/drawing/2014/main" id="{CDD8609F-54E8-332B-76D5-07A19EB83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ions</a:t>
            </a:r>
            <a:r>
              <a:rPr lang="fr-FR" altLang="fr-FR" sz="2000"/>
              <a:t>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</a:t>
            </a:r>
            <a:r>
              <a:rPr lang="fr-FR" altLang="fr-FR" sz="2000" b="1"/>
              <a:t>dis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qu’il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</a:t>
            </a:r>
            <a:r>
              <a:rPr lang="fr-FR" altLang="fr-FR" sz="2000" b="1"/>
              <a:t>voy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bien que ce n’</a:t>
            </a:r>
            <a:r>
              <a:rPr lang="fr-FR" altLang="fr-FR" sz="2000" b="1"/>
              <a:t>ét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</a:t>
            </a:r>
            <a:r>
              <a:rPr lang="fr-FR" altLang="fr-FR" sz="2000" b="1"/>
              <a:t>fais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 ce que vous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.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21F7780-83AA-8F2A-220F-D7DB7F9E1601}"/>
              </a:ext>
            </a:extLst>
          </p:cNvPr>
          <p:cNvSpPr/>
          <p:nvPr/>
        </p:nvSpPr>
        <p:spPr>
          <a:xfrm>
            <a:off x="1673225" y="2000250"/>
            <a:ext cx="574675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60355626-5A9C-0724-0267-92E75EF78B0C}"/>
              </a:ext>
            </a:extLst>
          </p:cNvPr>
          <p:cNvSpPr/>
          <p:nvPr/>
        </p:nvSpPr>
        <p:spPr>
          <a:xfrm rot="10800000">
            <a:off x="1960563" y="2190750"/>
            <a:ext cx="1049337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450C641-62CD-5AD1-795A-FC0273DE095F}"/>
              </a:ext>
            </a:extLst>
          </p:cNvPr>
          <p:cNvSpPr/>
          <p:nvPr/>
        </p:nvSpPr>
        <p:spPr>
          <a:xfrm>
            <a:off x="538163" y="2649538"/>
            <a:ext cx="53975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04FC719-B7EF-2820-3E2F-2D50A828C8BF}"/>
              </a:ext>
            </a:extLst>
          </p:cNvPr>
          <p:cNvSpPr/>
          <p:nvPr/>
        </p:nvSpPr>
        <p:spPr>
          <a:xfrm rot="10800000">
            <a:off x="80803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6BD2C25-BBDE-A7AF-A780-CD23D1F9E10E}"/>
              </a:ext>
            </a:extLst>
          </p:cNvPr>
          <p:cNvSpPr/>
          <p:nvPr/>
        </p:nvSpPr>
        <p:spPr>
          <a:xfrm>
            <a:off x="2019300" y="2649538"/>
            <a:ext cx="179388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C3B1F57-CCB3-BD8B-B048-00F37385E140}"/>
              </a:ext>
            </a:extLst>
          </p:cNvPr>
          <p:cNvSpPr/>
          <p:nvPr/>
        </p:nvSpPr>
        <p:spPr>
          <a:xfrm rot="10800000">
            <a:off x="210978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4C08432-AB9C-FEA4-7751-DA5CBEA51870}"/>
              </a:ext>
            </a:extLst>
          </p:cNvPr>
          <p:cNvSpPr/>
          <p:nvPr/>
        </p:nvSpPr>
        <p:spPr>
          <a:xfrm>
            <a:off x="987425" y="3349625"/>
            <a:ext cx="25241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57E879A-334E-7739-1311-14515D68267E}"/>
              </a:ext>
            </a:extLst>
          </p:cNvPr>
          <p:cNvSpPr/>
          <p:nvPr/>
        </p:nvSpPr>
        <p:spPr>
          <a:xfrm rot="10800000">
            <a:off x="1117600" y="3536950"/>
            <a:ext cx="781050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427" name="Image 10" descr="Une image contenant Dessin animé, illustration, dessin humoristique, dessin&#10;&#10;Description générée automatiquement">
            <a:extLst>
              <a:ext uri="{FF2B5EF4-FFF2-40B4-BE49-F238E27FC236}">
                <a16:creationId xmlns:a16="http://schemas.microsoft.com/office/drawing/2014/main" id="{77B837DB-3196-8DC4-AFBE-A9788A28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214938"/>
            <a:ext cx="11398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6">
            <a:extLst>
              <a:ext uri="{FF2B5EF4-FFF2-40B4-BE49-F238E27FC236}">
                <a16:creationId xmlns:a16="http://schemas.microsoft.com/office/drawing/2014/main" id="{F8754809-26D9-EE6E-0789-D3629A0FF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6">
            <a:extLst>
              <a:ext uri="{FF2B5EF4-FFF2-40B4-BE49-F238E27FC236}">
                <a16:creationId xmlns:a16="http://schemas.microsoft.com/office/drawing/2014/main" id="{A453423F-B440-4570-F451-DEBC6AF7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85750"/>
            <a:ext cx="9509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15">
            <a:extLst>
              <a:ext uri="{FF2B5EF4-FFF2-40B4-BE49-F238E27FC236}">
                <a16:creationId xmlns:a16="http://schemas.microsoft.com/office/drawing/2014/main" id="{6217CB34-D7FF-882B-832C-FCFA0745762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20">
            <a:extLst>
              <a:ext uri="{FF2B5EF4-FFF2-40B4-BE49-F238E27FC236}">
                <a16:creationId xmlns:a16="http://schemas.microsoft.com/office/drawing/2014/main" id="{2D81E006-2196-9B9B-BA56-55C8FC50DC5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28">
            <a:extLst>
              <a:ext uri="{FF2B5EF4-FFF2-40B4-BE49-F238E27FC236}">
                <a16:creationId xmlns:a16="http://schemas.microsoft.com/office/drawing/2014/main" id="{6B012949-33EF-9037-4CA7-EA890EA9FA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29">
            <a:extLst>
              <a:ext uri="{FF2B5EF4-FFF2-40B4-BE49-F238E27FC236}">
                <a16:creationId xmlns:a16="http://schemas.microsoft.com/office/drawing/2014/main" id="{DE309F74-7244-FF37-4322-65503E75A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ZoneTexte 1">
            <a:extLst>
              <a:ext uri="{FF2B5EF4-FFF2-40B4-BE49-F238E27FC236}">
                <a16:creationId xmlns:a16="http://schemas.microsoft.com/office/drawing/2014/main" id="{A31C1794-FDA7-3451-96F7-6D998007D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0B9C5807-2274-7693-CCCC-C70D7BA2F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305425"/>
            <a:ext cx="3735388" cy="1130300"/>
          </a:xfrm>
          <a:prstGeom prst="wedgeRoundRectCallout">
            <a:avLst>
              <a:gd name="adj1" fmla="val 62535"/>
              <a:gd name="adj2" fmla="val -21039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voyait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bien que ce n’était pas une bonne idée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9466" name="ZoneTexte 1">
            <a:extLst>
              <a:ext uri="{FF2B5EF4-FFF2-40B4-BE49-F238E27FC236}">
                <a16:creationId xmlns:a16="http://schemas.microsoft.com/office/drawing/2014/main" id="{E233DDD6-355F-85F2-7590-533A7FA83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771650"/>
            <a:ext cx="868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Ce jour-là, nous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ions</a:t>
            </a:r>
            <a:r>
              <a:rPr lang="fr-FR" altLang="fr-FR" sz="2000"/>
              <a:t> faire un spectacle pour la fête de mon grand-père.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Tom </a:t>
            </a:r>
            <a:r>
              <a:rPr lang="fr-FR" altLang="fr-FR" sz="2000" b="1"/>
              <a:t>dis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qu’il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réaliser des tours de magie.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Toi, tu </a:t>
            </a:r>
            <a:r>
              <a:rPr lang="fr-FR" altLang="fr-FR" sz="2000" b="1"/>
              <a:t>voul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danser là, sur la table du salon,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mais je </a:t>
            </a:r>
            <a:r>
              <a:rPr lang="fr-FR" altLang="fr-FR" sz="2000" b="1"/>
              <a:t>voy</a:t>
            </a:r>
            <a:r>
              <a:rPr lang="fr-FR" altLang="fr-FR" sz="2000" b="1">
                <a:solidFill>
                  <a:srgbClr val="FF0000"/>
                </a:solidFill>
              </a:rPr>
              <a:t>ais</a:t>
            </a:r>
            <a:r>
              <a:rPr lang="fr-FR" altLang="fr-FR" sz="2000"/>
              <a:t> bien que ce n’</a:t>
            </a:r>
            <a:r>
              <a:rPr lang="fr-FR" altLang="fr-FR" sz="2000" b="1"/>
              <a:t>ét</a:t>
            </a:r>
            <a:r>
              <a:rPr lang="fr-FR" altLang="fr-FR" sz="2000" b="1">
                <a:solidFill>
                  <a:srgbClr val="FF0000"/>
                </a:solidFill>
              </a:rPr>
              <a:t>ait</a:t>
            </a:r>
            <a:r>
              <a:rPr lang="fr-FR" altLang="fr-FR" sz="2000"/>
              <a:t> pas une bonne idée.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000"/>
              <a:t>Vous </a:t>
            </a:r>
            <a:r>
              <a:rPr lang="fr-FR" altLang="fr-FR" sz="2000" b="1"/>
              <a:t>fais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 ce que vous </a:t>
            </a:r>
            <a:r>
              <a:rPr lang="fr-FR" altLang="fr-FR" sz="2000" b="1"/>
              <a:t>pouv</a:t>
            </a:r>
            <a:r>
              <a:rPr lang="fr-FR" altLang="fr-FR" sz="2000" b="1">
                <a:solidFill>
                  <a:srgbClr val="FF0000"/>
                </a:solidFill>
              </a:rPr>
              <a:t>iez</a:t>
            </a:r>
            <a:r>
              <a:rPr lang="fr-FR" altLang="fr-FR" sz="2000"/>
              <a:t>.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FCBAFBC-144D-5A3C-7863-05CE58D3C5EA}"/>
              </a:ext>
            </a:extLst>
          </p:cNvPr>
          <p:cNvSpPr/>
          <p:nvPr/>
        </p:nvSpPr>
        <p:spPr>
          <a:xfrm>
            <a:off x="1673225" y="2000250"/>
            <a:ext cx="574675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6AFD58A0-01BD-936C-8C5D-52AA2525E949}"/>
              </a:ext>
            </a:extLst>
          </p:cNvPr>
          <p:cNvSpPr/>
          <p:nvPr/>
        </p:nvSpPr>
        <p:spPr>
          <a:xfrm rot="10800000">
            <a:off x="1960563" y="2190750"/>
            <a:ext cx="1049337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755C8E2-159A-89EA-F3A3-FEFD39D46AD9}"/>
              </a:ext>
            </a:extLst>
          </p:cNvPr>
          <p:cNvSpPr/>
          <p:nvPr/>
        </p:nvSpPr>
        <p:spPr>
          <a:xfrm>
            <a:off x="538163" y="2649538"/>
            <a:ext cx="53975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DEDA0A0-995A-711C-B10C-D89CD2CF38C9}"/>
              </a:ext>
            </a:extLst>
          </p:cNvPr>
          <p:cNvSpPr/>
          <p:nvPr/>
        </p:nvSpPr>
        <p:spPr>
          <a:xfrm rot="10800000">
            <a:off x="80803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35FE365-3D64-2FFD-3ADD-1222158119A1}"/>
              </a:ext>
            </a:extLst>
          </p:cNvPr>
          <p:cNvSpPr/>
          <p:nvPr/>
        </p:nvSpPr>
        <p:spPr>
          <a:xfrm>
            <a:off x="2019300" y="2649538"/>
            <a:ext cx="179388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C668F63-3F11-3161-D8EA-460AC45CE666}"/>
              </a:ext>
            </a:extLst>
          </p:cNvPr>
          <p:cNvSpPr/>
          <p:nvPr/>
        </p:nvSpPr>
        <p:spPr>
          <a:xfrm rot="10800000">
            <a:off x="2109788" y="2840038"/>
            <a:ext cx="781050" cy="509587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0775695-3DB8-1FEB-C5D0-D94D83018DF2}"/>
              </a:ext>
            </a:extLst>
          </p:cNvPr>
          <p:cNvSpPr/>
          <p:nvPr/>
        </p:nvSpPr>
        <p:spPr>
          <a:xfrm>
            <a:off x="987425" y="3349625"/>
            <a:ext cx="25241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5BF8D8F-7FDF-45DE-BB3C-BA3062FA6D2C}"/>
              </a:ext>
            </a:extLst>
          </p:cNvPr>
          <p:cNvSpPr/>
          <p:nvPr/>
        </p:nvSpPr>
        <p:spPr>
          <a:xfrm rot="10800000">
            <a:off x="1117600" y="3536950"/>
            <a:ext cx="781050" cy="509588"/>
          </a:xfrm>
          <a:prstGeom prst="arc">
            <a:avLst>
              <a:gd name="adj1" fmla="val 10102325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0B78C34-815F-9845-CB5D-B8ED9FD7F3B2}"/>
              </a:ext>
            </a:extLst>
          </p:cNvPr>
          <p:cNvSpPr/>
          <p:nvPr/>
        </p:nvSpPr>
        <p:spPr>
          <a:xfrm>
            <a:off x="1103313" y="4046538"/>
            <a:ext cx="25241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1FA0545-BCC3-7BFF-7653-84E58F576DA8}"/>
              </a:ext>
            </a:extLst>
          </p:cNvPr>
          <p:cNvSpPr/>
          <p:nvPr/>
        </p:nvSpPr>
        <p:spPr>
          <a:xfrm rot="10800000">
            <a:off x="1228725" y="4230688"/>
            <a:ext cx="781050" cy="509587"/>
          </a:xfrm>
          <a:prstGeom prst="arc">
            <a:avLst>
              <a:gd name="adj1" fmla="val 9320806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477" name="Image 12" descr="Une image contenant Dessin animé, illustration, dessin humoristique, dessin&#10;&#10;Description générée automatiquement">
            <a:extLst>
              <a:ext uri="{FF2B5EF4-FFF2-40B4-BE49-F238E27FC236}">
                <a16:creationId xmlns:a16="http://schemas.microsoft.com/office/drawing/2014/main" id="{B3A28C9D-F909-BFF8-EEFE-8EB025A1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214938"/>
            <a:ext cx="11398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246C478CB5A4BAAC73212CD01DB6F" ma:contentTypeVersion="12" ma:contentTypeDescription="Crée un document." ma:contentTypeScope="" ma:versionID="e769534e0db9660af5670a21a14e4833">
  <xsd:schema xmlns:xsd="http://www.w3.org/2001/XMLSchema" xmlns:xs="http://www.w3.org/2001/XMLSchema" xmlns:p="http://schemas.microsoft.com/office/2006/metadata/properties" xmlns:ns3="10cde619-34aa-467f-8b50-6ac3ffd1da98" xmlns:ns4="70e91f9f-68bf-4a9c-acbe-f4196fd99ab9" targetNamespace="http://schemas.microsoft.com/office/2006/metadata/properties" ma:root="true" ma:fieldsID="da6e89341fd650c2af5e186f2c956bfc" ns3:_="" ns4:_="">
    <xsd:import namespace="10cde619-34aa-467f-8b50-6ac3ffd1da98"/>
    <xsd:import namespace="70e91f9f-68bf-4a9c-acbe-f4196fd99a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de619-34aa-467f-8b50-6ac3ffd1d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91f9f-68bf-4a9c-acbe-f4196fd99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A31CC8-5184-43B2-B855-ECDAA5E157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7C4929-BE8D-4BF1-90BD-B082EADACD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de619-34aa-467f-8b50-6ac3ffd1da98"/>
    <ds:schemaRef ds:uri="70e91f9f-68bf-4a9c-acbe-f4196fd99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1391</Words>
  <Application>Microsoft Office PowerPoint</Application>
  <PresentationFormat>Affichage à l'écran (4:3)</PresentationFormat>
  <Paragraphs>179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Trebuchet MS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Larroque.Marine</cp:lastModifiedBy>
  <cp:revision>430</cp:revision>
  <dcterms:created xsi:type="dcterms:W3CDTF">2020-12-28T16:28:56Z</dcterms:created>
  <dcterms:modified xsi:type="dcterms:W3CDTF">2023-08-28T07:30:47Z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0x01010059F246C478CB5A4BAAC73212CD01DB6F</vt:lpwstr>
  </property>
</Properties>
</file>