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309" r:id="rId5"/>
    <p:sldId id="328" r:id="rId6"/>
    <p:sldId id="390" r:id="rId7"/>
    <p:sldId id="410" r:id="rId8"/>
    <p:sldId id="411" r:id="rId9"/>
    <p:sldId id="412" r:id="rId10"/>
    <p:sldId id="355" r:id="rId11"/>
    <p:sldId id="348" r:id="rId12"/>
  </p:sldIdLst>
  <p:sldSz cx="9144000" cy="6858000" type="screen4x3"/>
  <p:notesSz cx="6794500" cy="99314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on.Flore" initials="" lastIdx="1" clrIdx="0"/>
  <p:cmAuthor id="2" name="Lucazeau.Emmanuelle" initials="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9" autoAdjust="0"/>
    <p:restoredTop sz="84254" autoAdjust="0"/>
  </p:normalViewPr>
  <p:slideViewPr>
    <p:cSldViewPr snapToGrid="0" snapToObjects="1">
      <p:cViewPr varScale="1">
        <p:scale>
          <a:sx n="96" d="100"/>
          <a:sy n="96" d="100"/>
        </p:scale>
        <p:origin x="21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roque.Marine" userId="dae60814-0d24-46b4-ae27-9d1dd213f4b3" providerId="ADAL" clId="{B114DE88-5B2F-47A9-A9F6-7615053906F4}"/>
    <pc:docChg chg="modSld">
      <pc:chgData name="Larroque.Marine" userId="dae60814-0d24-46b4-ae27-9d1dd213f4b3" providerId="ADAL" clId="{B114DE88-5B2F-47A9-A9F6-7615053906F4}" dt="2023-07-10T09:55:34.939" v="0" actId="20577"/>
      <pc:docMkLst>
        <pc:docMk/>
      </pc:docMkLst>
      <pc:sldChg chg="modNotesTx">
        <pc:chgData name="Larroque.Marine" userId="dae60814-0d24-46b4-ae27-9d1dd213f4b3" providerId="ADAL" clId="{B114DE88-5B2F-47A9-A9F6-7615053906F4}" dt="2023-07-10T09:55:34.939" v="0" actId="20577"/>
        <pc:sldMkLst>
          <pc:docMk/>
          <pc:sldMk cId="0" sldId="390"/>
        </pc:sldMkLst>
      </pc:sldChg>
    </pc:docChg>
  </pc:docChgLst>
  <pc:docChgLst>
    <pc:chgData name="Renon.Flore" userId="94fbb506-3fcd-42e1-8b85-495c67fee820" providerId="ADAL" clId="{E57CF8DF-DCCB-41AE-916C-93E8BBEEFFA4}"/>
    <pc:docChg chg="modSld">
      <pc:chgData name="Renon.Flore" userId="94fbb506-3fcd-42e1-8b85-495c67fee820" providerId="ADAL" clId="{E57CF8DF-DCCB-41AE-916C-93E8BBEEFFA4}" dt="2023-09-11T12:40:24.049" v="3" actId="6549"/>
      <pc:docMkLst>
        <pc:docMk/>
      </pc:docMkLst>
      <pc:sldChg chg="modNotesTx">
        <pc:chgData name="Renon.Flore" userId="94fbb506-3fcd-42e1-8b85-495c67fee820" providerId="ADAL" clId="{E57CF8DF-DCCB-41AE-916C-93E8BBEEFFA4}" dt="2023-09-11T12:39:40.914" v="0" actId="6549"/>
        <pc:sldMkLst>
          <pc:docMk/>
          <pc:sldMk cId="0" sldId="328"/>
        </pc:sldMkLst>
      </pc:sldChg>
      <pc:sldChg chg="modNotesTx">
        <pc:chgData name="Renon.Flore" userId="94fbb506-3fcd-42e1-8b85-495c67fee820" providerId="ADAL" clId="{E57CF8DF-DCCB-41AE-916C-93E8BBEEFFA4}" dt="2023-09-11T12:40:08.585" v="1" actId="6549"/>
        <pc:sldMkLst>
          <pc:docMk/>
          <pc:sldMk cId="0" sldId="410"/>
        </pc:sldMkLst>
      </pc:sldChg>
      <pc:sldChg chg="modNotesTx">
        <pc:chgData name="Renon.Flore" userId="94fbb506-3fcd-42e1-8b85-495c67fee820" providerId="ADAL" clId="{E57CF8DF-DCCB-41AE-916C-93E8BBEEFFA4}" dt="2023-09-11T12:40:18.389" v="2" actId="6549"/>
        <pc:sldMkLst>
          <pc:docMk/>
          <pc:sldMk cId="0" sldId="411"/>
        </pc:sldMkLst>
      </pc:sldChg>
      <pc:sldChg chg="modNotesTx">
        <pc:chgData name="Renon.Flore" userId="94fbb506-3fcd-42e1-8b85-495c67fee820" providerId="ADAL" clId="{E57CF8DF-DCCB-41AE-916C-93E8BBEEFFA4}" dt="2023-09-11T12:40:24.049" v="3" actId="6549"/>
        <pc:sldMkLst>
          <pc:docMk/>
          <pc:sldMk cId="0" sldId="4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E25CBEF-6A18-3581-CCFE-B01C78CDA4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7F2334-145A-952B-2832-5D241A5A7E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2CD18B-84D7-407A-BB0F-83B274225366}" type="datetime1">
              <a:rPr lang="fr-FR" altLang="fr-FR"/>
              <a:pPr>
                <a:defRPr/>
              </a:pPr>
              <a:t>11/09/2023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53624756-1342-468E-FB81-F6876BA7AE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2F49CFB7-22DC-8BD8-F6BA-ADDEB2427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F47CD7-6193-D3CC-5350-AAC9ED4571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472748-3EF4-618C-48A0-39CB370E6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B4F450-E00B-41A5-9BA0-F7BE49F6B9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CD63C2DE-CC1B-D17B-39E8-19EA48C2A2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CB3017-830F-4DA4-B09B-C6D961C71A79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7A32180A-E9D2-29AF-DA58-C55D95CE1B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744538"/>
            <a:ext cx="4532312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DA6D83CE-8669-E77A-B108-558675C1E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3668C937-9768-007A-FA2A-E930774E34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68485A15-C408-83DC-596E-BCAF07596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6679D58-C3A2-417D-8B48-A64C8935DD6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fr-FR" altLang="fr-FR"/>
          </a:p>
        </p:txBody>
      </p:sp>
      <p:sp>
        <p:nvSpPr>
          <p:cNvPr id="6148" name="Text Box 1">
            <a:extLst>
              <a:ext uri="{FF2B5EF4-FFF2-40B4-BE49-F238E27FC236}">
                <a16:creationId xmlns:a16="http://schemas.microsoft.com/office/drawing/2014/main" id="{C2208DF1-868F-CD19-BF74-11B769AE0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2">
            <a:extLst>
              <a:ext uri="{FF2B5EF4-FFF2-40B4-BE49-F238E27FC236}">
                <a16:creationId xmlns:a16="http://schemas.microsoft.com/office/drawing/2014/main" id="{67F8540F-B5D8-4C6D-B4AD-401C3F3A4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57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>
            <a:extLst>
              <a:ext uri="{FF2B5EF4-FFF2-40B4-BE49-F238E27FC236}">
                <a16:creationId xmlns:a16="http://schemas.microsoft.com/office/drawing/2014/main" id="{BB0ACCA6-DAE1-1C7D-CB67-625680E89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>
            <a:extLst>
              <a:ext uri="{FF2B5EF4-FFF2-40B4-BE49-F238E27FC236}">
                <a16:creationId xmlns:a16="http://schemas.microsoft.com/office/drawing/2014/main" id="{A860F20E-9ECF-DE98-E92F-C5BA13DFE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8196" name="Espace réservé du numéro de diapositive 3">
            <a:extLst>
              <a:ext uri="{FF2B5EF4-FFF2-40B4-BE49-F238E27FC236}">
                <a16:creationId xmlns:a16="http://schemas.microsoft.com/office/drawing/2014/main" id="{C1022220-5A1A-8ED9-1DE1-47032D8C5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183046-FB3B-4D80-AEB7-866C7AC92195}" type="slidenum">
              <a:rPr lang="fr-FR" altLang="fr-FR" smtClean="0">
                <a:latin typeface="Calibri" panose="020F0502020204030204" pitchFamily="34" charset="0"/>
              </a:rPr>
              <a:pPr/>
              <a:t>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>
            <a:extLst>
              <a:ext uri="{FF2B5EF4-FFF2-40B4-BE49-F238E27FC236}">
                <a16:creationId xmlns:a16="http://schemas.microsoft.com/office/drawing/2014/main" id="{EBFD558E-E76D-10D3-B427-C2961F317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notes 2">
            <a:extLst>
              <a:ext uri="{FF2B5EF4-FFF2-40B4-BE49-F238E27FC236}">
                <a16:creationId xmlns:a16="http://schemas.microsoft.com/office/drawing/2014/main" id="{BD82A46D-8A5D-9280-9678-836826D99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10244" name="Espace réservé du numéro de diapositive 3">
            <a:extLst>
              <a:ext uri="{FF2B5EF4-FFF2-40B4-BE49-F238E27FC236}">
                <a16:creationId xmlns:a16="http://schemas.microsoft.com/office/drawing/2014/main" id="{25412DF5-C1E6-5D7C-E58A-D227BB37C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13E50D-24EC-4F96-847C-CC8E8E794C8C}" type="slidenum">
              <a:rPr lang="fr-FR" altLang="fr-FR" smtClean="0">
                <a:latin typeface="Calibri" panose="020F0502020204030204" pitchFamily="34" charset="0"/>
              </a:rPr>
              <a:pPr/>
              <a:t>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>
            <a:extLst>
              <a:ext uri="{FF2B5EF4-FFF2-40B4-BE49-F238E27FC236}">
                <a16:creationId xmlns:a16="http://schemas.microsoft.com/office/drawing/2014/main" id="{0270E84E-462A-3F81-4960-4B21BED28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notes 2">
            <a:extLst>
              <a:ext uri="{FF2B5EF4-FFF2-40B4-BE49-F238E27FC236}">
                <a16:creationId xmlns:a16="http://schemas.microsoft.com/office/drawing/2014/main" id="{47F3B845-ECEC-E96C-0B56-FCD09E78B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12292" name="Espace réservé du numéro de diapositive 3">
            <a:extLst>
              <a:ext uri="{FF2B5EF4-FFF2-40B4-BE49-F238E27FC236}">
                <a16:creationId xmlns:a16="http://schemas.microsoft.com/office/drawing/2014/main" id="{CF3A2846-9337-B002-7F6D-0C80E11D3E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8B851D-4540-405D-9802-18DB38ADC982}" type="slidenum">
              <a:rPr lang="fr-FR" altLang="fr-FR" smtClean="0">
                <a:latin typeface="Calibri" panose="020F0502020204030204" pitchFamily="34" charset="0"/>
              </a:rPr>
              <a:pPr/>
              <a:t>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>
            <a:extLst>
              <a:ext uri="{FF2B5EF4-FFF2-40B4-BE49-F238E27FC236}">
                <a16:creationId xmlns:a16="http://schemas.microsoft.com/office/drawing/2014/main" id="{05051DA7-D49E-07D3-13EA-06130C80D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notes 2">
            <a:extLst>
              <a:ext uri="{FF2B5EF4-FFF2-40B4-BE49-F238E27FC236}">
                <a16:creationId xmlns:a16="http://schemas.microsoft.com/office/drawing/2014/main" id="{39A7A91C-A234-7B0E-6DB1-2A5B8516A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u numéro de diapositive 3">
            <a:extLst>
              <a:ext uri="{FF2B5EF4-FFF2-40B4-BE49-F238E27FC236}">
                <a16:creationId xmlns:a16="http://schemas.microsoft.com/office/drawing/2014/main" id="{B4E5A8B9-3633-64FF-0024-2602D8017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74272E-0AF4-480E-8C88-A3ADB7648FF3}" type="slidenum">
              <a:rPr lang="fr-FR" altLang="fr-FR" smtClean="0">
                <a:latin typeface="Calibri" panose="020F0502020204030204" pitchFamily="34" charset="0"/>
              </a:rPr>
              <a:pPr/>
              <a:t>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736F878B-6234-42D4-862D-FBEB19A6C4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7411" name="Rectangle 7">
            <a:extLst>
              <a:ext uri="{FF2B5EF4-FFF2-40B4-BE49-F238E27FC236}">
                <a16:creationId xmlns:a16="http://schemas.microsoft.com/office/drawing/2014/main" id="{1C0F3847-CA9F-021D-A082-B74F01C68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A4AA267-071D-4BF3-8988-7164DD14EBF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fr-FR" altLang="fr-FR"/>
          </a:p>
        </p:txBody>
      </p:sp>
      <p:sp>
        <p:nvSpPr>
          <p:cNvPr id="17412" name="Text Box 1">
            <a:extLst>
              <a:ext uri="{FF2B5EF4-FFF2-40B4-BE49-F238E27FC236}">
                <a16:creationId xmlns:a16="http://schemas.microsoft.com/office/drawing/2014/main" id="{FBA29894-4D5E-7481-7A0F-7BB614CEA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Text Box 2">
            <a:extLst>
              <a:ext uri="{FF2B5EF4-FFF2-40B4-BE49-F238E27FC236}">
                <a16:creationId xmlns:a16="http://schemas.microsoft.com/office/drawing/2014/main" id="{66E69170-1796-3F36-023E-72799FC63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5600" cy="4570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644093-7FA8-B429-49E5-02AB403E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8C6A-A301-4B4F-BF5D-603DDC37F489}" type="datetime1">
              <a:rPr lang="fr-FR" altLang="fr-FR"/>
              <a:pPr>
                <a:defRPr/>
              </a:pPr>
              <a:t>11/09/2023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2B116A-F07A-3318-7DA3-14AC61B3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929A06-7FFB-625F-564A-AEFE4517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1F14-F42B-4A00-8D0F-3B600001A9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630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2111CB-73E4-C47E-3519-0A102099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DE6F-9D83-4850-99BC-40C323081A09}" type="datetime1">
              <a:rPr lang="fr-FR" altLang="fr-FR"/>
              <a:pPr>
                <a:defRPr/>
              </a:pPr>
              <a:t>11/09/2023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8A4E45-D2AE-262C-8DE1-31FFE5C4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F6F636-751B-17D5-625F-8CD410A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4008-CAA4-474A-A0F5-6958C7D0244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523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AB5598-2D60-BC4D-B2A3-7660A4F6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4B53-0DF8-48EF-B989-42C5981FC10B}" type="datetime1">
              <a:rPr lang="fr-FR" altLang="fr-FR"/>
              <a:pPr>
                <a:defRPr/>
              </a:pPr>
              <a:t>11/09/2023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D787AD-DDA8-57C2-F61A-E91FD1D8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C6FBFA-A925-BE30-878A-BB8DF656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03FE0-279D-4ABE-9F88-CAA3E282C81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43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A17609-06DC-A0FE-05EB-638634F0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7033-8E4E-4E08-9FB4-2247EEB41702}" type="datetime1">
              <a:rPr lang="fr-FR" altLang="fr-FR"/>
              <a:pPr>
                <a:defRPr/>
              </a:pPr>
              <a:t>11/09/2023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4C2287-FFBF-3371-D06D-B360022F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E1FC6D-9C73-9CD2-8F67-2B339D5B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753C-3CC0-48C3-A1FF-EC43A0E698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258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2E996D-55C1-D4A0-1D82-EAD2FE1E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2C98-A4FB-4790-8DC3-60E465C42BA5}" type="datetime1">
              <a:rPr lang="fr-FR" altLang="fr-FR"/>
              <a:pPr>
                <a:defRPr/>
              </a:pPr>
              <a:t>11/09/2023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BAF8CB-6B35-F6E4-D5C6-4EBB0B00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8BB3C4-C7CC-7E98-40E0-E2226C0E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26F1-F690-4959-B754-CA2B3B3060D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138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C714473-8A64-9C36-6E60-7A2F48F7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2D5E-7C0A-4847-B773-C3B6055986C9}" type="datetime1">
              <a:rPr lang="fr-FR" altLang="fr-FR"/>
              <a:pPr>
                <a:defRPr/>
              </a:pPr>
              <a:t>11/09/2023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9B3F370-7336-6BBB-D257-580D5F66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C2A7C47-4FC8-6832-E808-F2DF241C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8564-9A77-4BFE-BE6E-0252DFD0A3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298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4204B81-5AF6-5A59-C3F9-45D30A8E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31CD-9694-4B4C-8F08-D2242D87B929}" type="datetime1">
              <a:rPr lang="fr-FR" altLang="fr-FR"/>
              <a:pPr>
                <a:defRPr/>
              </a:pPr>
              <a:t>11/09/2023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93B8CB4-4A44-DA7B-6CDD-F9BF1DCF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F80F018-277A-ADB2-CC15-9EA42AC9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2AD5-083E-40CC-8EC3-834B901643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82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D8629F8-E136-5AEF-1540-8AF77638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AEB4-BD3E-42AA-A174-C8FA3123E0BB}" type="datetime1">
              <a:rPr lang="fr-FR" altLang="fr-FR"/>
              <a:pPr>
                <a:defRPr/>
              </a:pPr>
              <a:t>11/09/2023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36CE789-361D-2400-72F4-E8D640EB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2DDE471-94A9-C10E-5E3E-264D4865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67A1-E87C-4A90-9255-DB735DE8C5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844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58E4667-3641-5B2D-54C3-6F501456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250C-AA7D-454F-8A18-12C9A0FC7494}" type="datetime1">
              <a:rPr lang="fr-FR" altLang="fr-FR"/>
              <a:pPr>
                <a:defRPr/>
              </a:pPr>
              <a:t>11/09/2023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DDAD9E2B-EF54-3C9B-01D1-4D3626A7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B48A105-891F-EC70-BDE9-5D3F2C77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6B2BE-FC8F-4E53-BBCE-2D29153C0B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039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7E02AA4-3C99-B566-BD4A-494FF216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CDF5E-E432-49BA-815E-48E7970C415C}" type="datetime1">
              <a:rPr lang="fr-FR" altLang="fr-FR"/>
              <a:pPr>
                <a:defRPr/>
              </a:pPr>
              <a:t>11/09/2023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616608E-D170-BAD8-F1CF-850D4E0D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BE59F28-EF89-BEA3-881D-54DBD39F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4AAB-66C1-4D04-BC28-3D8DFDEE2C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319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CFA8983-7BFD-CCF7-D4C5-186D0F5A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7BAA-2DC3-4840-930D-BB4CB97797AC}" type="datetime1">
              <a:rPr lang="fr-FR" altLang="fr-FR"/>
              <a:pPr>
                <a:defRPr/>
              </a:pPr>
              <a:t>11/09/2023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B5D4CEB-D4D4-0B92-808F-123CC8BF8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5E227AC-FB34-EA5D-FFE0-8034A9D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E3342-AD14-4987-926A-5CF3CBA6ED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152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CCA33546-0544-081B-89B7-3916763AEF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FD1EC10C-FF4A-20DA-4D16-2C471DB50B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616F2F-A07C-AFA3-B0DC-78FA41B08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BEDBC6-B9EE-40B4-BC39-3D8AE2BB7EF4}" type="datetime1">
              <a:rPr lang="fr-FR" altLang="fr-FR"/>
              <a:pPr>
                <a:defRPr/>
              </a:pPr>
              <a:t>11/09/2023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867807-460C-BD53-8E1F-082E4EF50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6DF0C-D13E-50E2-F66F-CE3BFEEDB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14D0A6-75E4-42F7-9C56-4478511FC1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8">
            <a:extLst>
              <a:ext uri="{FF2B5EF4-FFF2-40B4-BE49-F238E27FC236}">
                <a16:creationId xmlns:a16="http://schemas.microsoft.com/office/drawing/2014/main" id="{C6BBD443-14B0-EC20-1EB3-F8FDB187E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">
            <a:extLst>
              <a:ext uri="{FF2B5EF4-FFF2-40B4-BE49-F238E27FC236}">
                <a16:creationId xmlns:a16="http://schemas.microsoft.com/office/drawing/2014/main" id="{882D5584-0897-0806-847F-9B6D7D621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19113"/>
            <a:ext cx="32813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13">
            <a:extLst>
              <a:ext uri="{FF2B5EF4-FFF2-40B4-BE49-F238E27FC236}">
                <a16:creationId xmlns:a16="http://schemas.microsoft.com/office/drawing/2014/main" id="{061C9A54-866E-3D86-088A-A799E2BBE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r="3061"/>
          <a:stretch>
            <a:fillRect/>
          </a:stretch>
        </p:blipFill>
        <p:spPr bwMode="auto">
          <a:xfrm>
            <a:off x="3640138" y="206375"/>
            <a:ext cx="18002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">
            <a:extLst>
              <a:ext uri="{FF2B5EF4-FFF2-40B4-BE49-F238E27FC236}">
                <a16:creationId xmlns:a16="http://schemas.microsoft.com/office/drawing/2014/main" id="{1DC4A01D-A13D-D672-9727-1A2843B8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CM2</a:t>
            </a:r>
          </a:p>
        </p:txBody>
      </p:sp>
      <p:pic>
        <p:nvPicPr>
          <p:cNvPr id="3078" name="Image 3">
            <a:extLst>
              <a:ext uri="{FF2B5EF4-FFF2-40B4-BE49-F238E27FC236}">
                <a16:creationId xmlns:a16="http://schemas.microsoft.com/office/drawing/2014/main" id="{1CCD0029-B7B3-CBCE-A1A9-E504E3902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913063"/>
            <a:ext cx="5111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 5">
            <a:extLst>
              <a:ext uri="{FF2B5EF4-FFF2-40B4-BE49-F238E27FC236}">
                <a16:creationId xmlns:a16="http://schemas.microsoft.com/office/drawing/2014/main" id="{93B16605-F996-E687-C2FF-C8A035823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136525"/>
            <a:ext cx="15017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1">
            <a:extLst>
              <a:ext uri="{FF2B5EF4-FFF2-40B4-BE49-F238E27FC236}">
                <a16:creationId xmlns:a16="http://schemas.microsoft.com/office/drawing/2014/main" id="{F52FC126-4A87-C4AA-B0F9-7BB6D6CF2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15">
            <a:extLst>
              <a:ext uri="{FF2B5EF4-FFF2-40B4-BE49-F238E27FC236}">
                <a16:creationId xmlns:a16="http://schemas.microsoft.com/office/drawing/2014/main" id="{722563ED-8372-88D8-1B3A-F754707FFCA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34">
            <a:extLst>
              <a:ext uri="{FF2B5EF4-FFF2-40B4-BE49-F238E27FC236}">
                <a16:creationId xmlns:a16="http://schemas.microsoft.com/office/drawing/2014/main" id="{275C07D9-79E0-2A1D-0A05-BA1737679DE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37">
            <a:extLst>
              <a:ext uri="{FF2B5EF4-FFF2-40B4-BE49-F238E27FC236}">
                <a16:creationId xmlns:a16="http://schemas.microsoft.com/office/drawing/2014/main" id="{86960B8A-B15A-A244-D4ED-A5181A2AAA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3113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ZoneTexte 1">
            <a:extLst>
              <a:ext uri="{FF2B5EF4-FFF2-40B4-BE49-F238E27FC236}">
                <a16:creationId xmlns:a16="http://schemas.microsoft.com/office/drawing/2014/main" id="{59748A04-B938-CAB4-EB0F-2F9239079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CM2</a:t>
            </a:r>
          </a:p>
        </p:txBody>
      </p:sp>
      <p:sp>
        <p:nvSpPr>
          <p:cNvPr id="5142" name="Text Box 2">
            <a:extLst>
              <a:ext uri="{FF2B5EF4-FFF2-40B4-BE49-F238E27FC236}">
                <a16:creationId xmlns:a16="http://schemas.microsoft.com/office/drawing/2014/main" id="{0EAA038B-1B72-1BCC-048A-3E8F1CA73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8" y="649288"/>
            <a:ext cx="1690687" cy="719137"/>
          </a:xfrm>
          <a:prstGeom prst="wedgeRoundRectCallout">
            <a:avLst>
              <a:gd name="adj1" fmla="val -61115"/>
              <a:gd name="adj2" fmla="val -13389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Écoute et lis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texte.</a:t>
            </a:r>
          </a:p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br>
              <a:rPr lang="fr-FR" altLang="fr-FR" sz="800" dirty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128" name="ZoneTexte 1">
            <a:extLst>
              <a:ext uri="{FF2B5EF4-FFF2-40B4-BE49-F238E27FC236}">
                <a16:creationId xmlns:a16="http://schemas.microsoft.com/office/drawing/2014/main" id="{319F1CC0-B5B2-3DB3-C52D-5E86C3F02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509713"/>
            <a:ext cx="81661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Voici la recette de la potion magique qui rend invisible.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Il vous faut : la moustache d’une souris, six plumes de deux gros hiboux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et les larmes d’un crocodile.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On fait cuire avec des choux, des poireaux, des noyaux et quelques cailloux.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On peut ajouter des poux d’animaux préhistoriques, si on en a.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Cette soupe magique constitue aussi un excellent repas. </a:t>
            </a:r>
          </a:p>
        </p:txBody>
      </p:sp>
      <p:pic>
        <p:nvPicPr>
          <p:cNvPr id="5129" name="Image 3">
            <a:extLst>
              <a:ext uri="{FF2B5EF4-FFF2-40B4-BE49-F238E27FC236}">
                <a16:creationId xmlns:a16="http://schemas.microsoft.com/office/drawing/2014/main" id="{344C9008-71BE-6354-FFBC-04522CE4A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44513"/>
            <a:ext cx="22685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Image 4">
            <a:extLst>
              <a:ext uri="{FF2B5EF4-FFF2-40B4-BE49-F238E27FC236}">
                <a16:creationId xmlns:a16="http://schemas.microsoft.com/office/drawing/2014/main" id="{B9193556-4F5D-269C-AC36-80DAF2BB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211138"/>
            <a:ext cx="6699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age 2" descr="Une image contenant clipart, graphique vectoriel&#10;&#10;Description générée automatiquement">
            <a:extLst>
              <a:ext uri="{FF2B5EF4-FFF2-40B4-BE49-F238E27FC236}">
                <a16:creationId xmlns:a16="http://schemas.microsoft.com/office/drawing/2014/main" id="{E2DECB75-93DB-3358-CDC5-C470370ED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649288"/>
            <a:ext cx="7620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5">
            <a:extLst>
              <a:ext uri="{FF2B5EF4-FFF2-40B4-BE49-F238E27FC236}">
                <a16:creationId xmlns:a16="http://schemas.microsoft.com/office/drawing/2014/main" id="{322FB27A-8002-7654-0058-57D0E3C34B2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39713" y="14033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 31">
            <a:extLst>
              <a:ext uri="{FF2B5EF4-FFF2-40B4-BE49-F238E27FC236}">
                <a16:creationId xmlns:a16="http://schemas.microsoft.com/office/drawing/2014/main" id="{4F7B2F8D-C558-B579-215C-35128D5D5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34">
            <a:extLst>
              <a:ext uri="{FF2B5EF4-FFF2-40B4-BE49-F238E27FC236}">
                <a16:creationId xmlns:a16="http://schemas.microsoft.com/office/drawing/2014/main" id="{DAF04BA6-772A-4810-F5F0-46F73F79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37">
            <a:extLst>
              <a:ext uri="{FF2B5EF4-FFF2-40B4-BE49-F238E27FC236}">
                <a16:creationId xmlns:a16="http://schemas.microsoft.com/office/drawing/2014/main" id="{FB05F8E3-8ADE-F741-4699-902349A3F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3113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3">
            <a:extLst>
              <a:ext uri="{FF2B5EF4-FFF2-40B4-BE49-F238E27FC236}">
                <a16:creationId xmlns:a16="http://schemas.microsoft.com/office/drawing/2014/main" id="{B8781BDA-A3A1-22F5-6089-D32C3CA6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44513"/>
            <a:ext cx="22685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 4">
            <a:extLst>
              <a:ext uri="{FF2B5EF4-FFF2-40B4-BE49-F238E27FC236}">
                <a16:creationId xmlns:a16="http://schemas.microsoft.com/office/drawing/2014/main" id="{F0DAED83-E07A-97F7-2972-051BEA54F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211138"/>
            <a:ext cx="6699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ZoneTexte 1">
            <a:extLst>
              <a:ext uri="{FF2B5EF4-FFF2-40B4-BE49-F238E27FC236}">
                <a16:creationId xmlns:a16="http://schemas.microsoft.com/office/drawing/2014/main" id="{8E573D0F-5C16-E41F-5ED2-B255B71F4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CM2</a:t>
            </a:r>
          </a:p>
        </p:txBody>
      </p:sp>
      <p:pic>
        <p:nvPicPr>
          <p:cNvPr id="7177" name="Image 6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1516C26D-59D9-5715-8C93-FF40BF50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520700"/>
            <a:ext cx="13827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C916265A-ECB9-94BC-C7AB-D9D11439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1195388"/>
            <a:ext cx="3892550" cy="415925"/>
          </a:xfrm>
          <a:prstGeom prst="wedgeRoundRectCallout">
            <a:avLst>
              <a:gd name="adj1" fmla="val 56328"/>
              <a:gd name="adj2" fmla="val -53514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Trouve tous les noms au </a:t>
            </a:r>
            <a:r>
              <a:rPr lang="fr-FR" alt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pluriel</a:t>
            </a: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7179" name="ZoneTexte 1">
            <a:extLst>
              <a:ext uri="{FF2B5EF4-FFF2-40B4-BE49-F238E27FC236}">
                <a16:creationId xmlns:a16="http://schemas.microsoft.com/office/drawing/2014/main" id="{09147A9B-EE83-9786-8A9C-9419A96BD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509713"/>
            <a:ext cx="81661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Voici la recette de la potion magique qui rend invisible.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Il vous faut : la moustache d’une souris, six plumes de deux gros hiboux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et les larmes d’un crocodile.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On fait cuire avec des choux, des poireaux, des noyaux et quelques cailloux.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On peut ajouter des poux d’animaux préhistoriques, si on en a.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Cette soupe magique constitue aussi un excellent repas.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31">
            <a:extLst>
              <a:ext uri="{FF2B5EF4-FFF2-40B4-BE49-F238E27FC236}">
                <a16:creationId xmlns:a16="http://schemas.microsoft.com/office/drawing/2014/main" id="{7311F67A-586F-BC1C-3D2E-64CAE5E2B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 26" descr="Une image contenant poupée, jouet&#10;&#10;Description générée automatiquement">
            <a:extLst>
              <a:ext uri="{FF2B5EF4-FFF2-40B4-BE49-F238E27FC236}">
                <a16:creationId xmlns:a16="http://schemas.microsoft.com/office/drawing/2014/main" id="{9C8A22E3-861C-02E1-81B0-817262E82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396875"/>
            <a:ext cx="15255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15">
            <a:extLst>
              <a:ext uri="{FF2B5EF4-FFF2-40B4-BE49-F238E27FC236}">
                <a16:creationId xmlns:a16="http://schemas.microsoft.com/office/drawing/2014/main" id="{09F6D316-18B9-C3DC-0EAC-353E9CFC422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39713" y="14033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ZoneTexte 1">
            <a:extLst>
              <a:ext uri="{FF2B5EF4-FFF2-40B4-BE49-F238E27FC236}">
                <a16:creationId xmlns:a16="http://schemas.microsoft.com/office/drawing/2014/main" id="{E4075CE0-11FE-6A85-5BF3-700E5CBA5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1639888"/>
            <a:ext cx="81661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4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400" dirty="0"/>
              <a:t>Voici la recette de la potion magique qui rend invisible. </a:t>
            </a:r>
          </a:p>
          <a:p>
            <a:pPr>
              <a:lnSpc>
                <a:spcPts val="4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400" dirty="0"/>
              <a:t>Il vous faut : la moustache d’une souris, six </a:t>
            </a:r>
            <a:r>
              <a:rPr lang="fr-FR" altLang="fr-FR" sz="1400" b="1" dirty="0"/>
              <a:t>plume</a:t>
            </a:r>
            <a:r>
              <a:rPr lang="fr-FR" altLang="fr-FR" sz="1400" b="1" dirty="0">
                <a:solidFill>
                  <a:srgbClr val="FF0000"/>
                </a:solidFill>
              </a:rPr>
              <a:t>s</a:t>
            </a:r>
            <a:r>
              <a:rPr lang="fr-FR" altLang="fr-FR" sz="1400" dirty="0"/>
              <a:t> de deux gro</a:t>
            </a:r>
            <a:r>
              <a:rPr lang="fr-FR" altLang="fr-FR" sz="1400" b="1" dirty="0">
                <a:solidFill>
                  <a:srgbClr val="FF0000"/>
                </a:solidFill>
              </a:rPr>
              <a:t>s</a:t>
            </a:r>
            <a:r>
              <a:rPr lang="fr-FR" altLang="fr-FR" sz="1400" dirty="0"/>
              <a:t> </a:t>
            </a:r>
            <a:r>
              <a:rPr lang="fr-FR" altLang="fr-FR" sz="1400" b="1" dirty="0"/>
              <a:t>hibou</a:t>
            </a:r>
            <a:r>
              <a:rPr lang="fr-FR" altLang="fr-FR" sz="1400" b="1" dirty="0">
                <a:solidFill>
                  <a:srgbClr val="FF0000"/>
                </a:solidFill>
              </a:rPr>
              <a:t>x</a:t>
            </a:r>
            <a:r>
              <a:rPr lang="fr-FR" altLang="fr-FR" sz="1400" dirty="0"/>
              <a:t> et les </a:t>
            </a:r>
            <a:r>
              <a:rPr lang="fr-FR" altLang="fr-FR" sz="1400" b="1" dirty="0"/>
              <a:t>larme</a:t>
            </a:r>
            <a:r>
              <a:rPr lang="fr-FR" altLang="fr-FR" sz="1400" b="1" dirty="0">
                <a:solidFill>
                  <a:srgbClr val="FF0000"/>
                </a:solidFill>
              </a:rPr>
              <a:t>s</a:t>
            </a:r>
            <a:r>
              <a:rPr lang="fr-FR" altLang="fr-FR" sz="1400" dirty="0"/>
              <a:t> d’un crocodile. </a:t>
            </a:r>
          </a:p>
          <a:p>
            <a:pPr>
              <a:lnSpc>
                <a:spcPts val="4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400" dirty="0"/>
              <a:t>On fait cuire avec des choux, des </a:t>
            </a:r>
            <a:r>
              <a:rPr lang="fr-FR" altLang="fr-FR" sz="1400" b="1" dirty="0"/>
              <a:t>poireau</a:t>
            </a:r>
            <a:r>
              <a:rPr lang="fr-FR" altLang="fr-FR" sz="1400" b="1" dirty="0">
                <a:solidFill>
                  <a:srgbClr val="FF0000"/>
                </a:solidFill>
              </a:rPr>
              <a:t>x</a:t>
            </a:r>
            <a:r>
              <a:rPr lang="fr-FR" altLang="fr-FR" sz="1400" dirty="0"/>
              <a:t>, des </a:t>
            </a:r>
            <a:r>
              <a:rPr lang="fr-FR" altLang="fr-FR" sz="1400" b="1" dirty="0"/>
              <a:t>noyau</a:t>
            </a:r>
            <a:r>
              <a:rPr lang="fr-FR" altLang="fr-FR" sz="1400" b="1" dirty="0">
                <a:solidFill>
                  <a:srgbClr val="FF0000"/>
                </a:solidFill>
              </a:rPr>
              <a:t>x</a:t>
            </a:r>
            <a:r>
              <a:rPr lang="fr-FR" altLang="fr-FR" sz="1400" dirty="0"/>
              <a:t> et quelques </a:t>
            </a:r>
            <a:r>
              <a:rPr lang="fr-FR" altLang="fr-FR" sz="1400" b="1" dirty="0"/>
              <a:t>caillou</a:t>
            </a:r>
            <a:r>
              <a:rPr lang="fr-FR" altLang="fr-FR" sz="1400" b="1" dirty="0">
                <a:solidFill>
                  <a:srgbClr val="FF0000"/>
                </a:solidFill>
              </a:rPr>
              <a:t>x</a:t>
            </a:r>
            <a:r>
              <a:rPr lang="fr-FR" altLang="fr-FR" sz="1400" dirty="0"/>
              <a:t>. </a:t>
            </a:r>
          </a:p>
          <a:p>
            <a:pPr>
              <a:lnSpc>
                <a:spcPts val="4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400" dirty="0"/>
              <a:t>On peut ajouter des </a:t>
            </a:r>
            <a:r>
              <a:rPr lang="fr-FR" altLang="fr-FR" sz="1400" b="1" dirty="0"/>
              <a:t>pou</a:t>
            </a:r>
            <a:r>
              <a:rPr lang="fr-FR" altLang="fr-FR" sz="1400" b="1" dirty="0">
                <a:solidFill>
                  <a:srgbClr val="FF0000"/>
                </a:solidFill>
              </a:rPr>
              <a:t>x</a:t>
            </a:r>
            <a:r>
              <a:rPr lang="fr-FR" altLang="fr-FR" sz="1400" dirty="0"/>
              <a:t> d’</a:t>
            </a:r>
            <a:r>
              <a:rPr lang="fr-FR" altLang="fr-FR" sz="1400" b="1" dirty="0"/>
              <a:t>animau</a:t>
            </a:r>
            <a:r>
              <a:rPr lang="fr-FR" altLang="fr-FR" sz="1400" b="1" dirty="0">
                <a:solidFill>
                  <a:srgbClr val="FF0000"/>
                </a:solidFill>
              </a:rPr>
              <a:t>x</a:t>
            </a:r>
            <a:r>
              <a:rPr lang="fr-FR" altLang="fr-FR" sz="1400" dirty="0"/>
              <a:t> préhistorique</a:t>
            </a:r>
            <a:r>
              <a:rPr lang="fr-FR" altLang="fr-FR" sz="1400" dirty="0">
                <a:solidFill>
                  <a:srgbClr val="FF0000"/>
                </a:solidFill>
              </a:rPr>
              <a:t>s</a:t>
            </a:r>
            <a:r>
              <a:rPr lang="fr-FR" altLang="fr-FR" sz="1400" dirty="0"/>
              <a:t>, si on en a. </a:t>
            </a:r>
          </a:p>
          <a:p>
            <a:pPr>
              <a:lnSpc>
                <a:spcPts val="4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400" dirty="0"/>
              <a:t>Cette soupe magique constitue aussi un excellent repas. </a:t>
            </a:r>
          </a:p>
        </p:txBody>
      </p:sp>
      <p:pic>
        <p:nvPicPr>
          <p:cNvPr id="9222" name="Image 34">
            <a:extLst>
              <a:ext uri="{FF2B5EF4-FFF2-40B4-BE49-F238E27FC236}">
                <a16:creationId xmlns:a16="http://schemas.microsoft.com/office/drawing/2014/main" id="{844B2F1E-3FEB-91F6-0147-E16817EC598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37">
            <a:extLst>
              <a:ext uri="{FF2B5EF4-FFF2-40B4-BE49-F238E27FC236}">
                <a16:creationId xmlns:a16="http://schemas.microsoft.com/office/drawing/2014/main" id="{279E2331-DEF6-DB6C-D191-AF9E3C33A5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3113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3">
            <a:extLst>
              <a:ext uri="{FF2B5EF4-FFF2-40B4-BE49-F238E27FC236}">
                <a16:creationId xmlns:a16="http://schemas.microsoft.com/office/drawing/2014/main" id="{DB9B3BAB-C788-6F8B-F397-217A0AED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44513"/>
            <a:ext cx="22685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 4">
            <a:extLst>
              <a:ext uri="{FF2B5EF4-FFF2-40B4-BE49-F238E27FC236}">
                <a16:creationId xmlns:a16="http://schemas.microsoft.com/office/drawing/2014/main" id="{C22E3A21-6773-5788-B178-3ECB17A1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211138"/>
            <a:ext cx="6699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ZoneTexte 1">
            <a:extLst>
              <a:ext uri="{FF2B5EF4-FFF2-40B4-BE49-F238E27FC236}">
                <a16:creationId xmlns:a16="http://schemas.microsoft.com/office/drawing/2014/main" id="{4F0F6903-21BF-D2E1-83A7-046E79C3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CM2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175F079-1EB7-C9BC-0445-873045E7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1158875"/>
            <a:ext cx="3892550" cy="415925"/>
          </a:xfrm>
          <a:prstGeom prst="wedgeRoundRectCallout">
            <a:avLst>
              <a:gd name="adj1" fmla="val 54214"/>
              <a:gd name="adj2" fmla="val -1394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Trouve tous les noms au </a:t>
            </a:r>
            <a:r>
              <a:rPr lang="fr-FR" alt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pluriel</a:t>
            </a: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0674271-0541-EC29-69EA-6E03FC04E51D}"/>
              </a:ext>
            </a:extLst>
          </p:cNvPr>
          <p:cNvSpPr/>
          <p:nvPr/>
        </p:nvSpPr>
        <p:spPr>
          <a:xfrm rot="10800000">
            <a:off x="4848225" y="2468563"/>
            <a:ext cx="1020763" cy="498475"/>
          </a:xfrm>
          <a:prstGeom prst="arc">
            <a:avLst>
              <a:gd name="adj1" fmla="val 10643335"/>
              <a:gd name="adj2" fmla="val 0"/>
            </a:avLst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C23A1C3-5190-46F0-4D6D-FF054F158BB8}"/>
              </a:ext>
            </a:extLst>
          </p:cNvPr>
          <p:cNvCxnSpPr/>
          <p:nvPr/>
        </p:nvCxnSpPr>
        <p:spPr>
          <a:xfrm>
            <a:off x="4691063" y="2722563"/>
            <a:ext cx="317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5151D30-C4B3-B0B2-4F38-169EFE062EEF}"/>
              </a:ext>
            </a:extLst>
          </p:cNvPr>
          <p:cNvCxnSpPr>
            <a:cxnSpLocks/>
          </p:cNvCxnSpPr>
          <p:nvPr/>
        </p:nvCxnSpPr>
        <p:spPr>
          <a:xfrm>
            <a:off x="6142038" y="2716213"/>
            <a:ext cx="2016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1E3503AE-F4BE-57CF-6F32-011C84BA12D1}"/>
              </a:ext>
            </a:extLst>
          </p:cNvPr>
          <p:cNvSpPr/>
          <p:nvPr/>
        </p:nvSpPr>
        <p:spPr>
          <a:xfrm rot="10800000">
            <a:off x="6242050" y="2466975"/>
            <a:ext cx="600075" cy="500063"/>
          </a:xfrm>
          <a:prstGeom prst="arc">
            <a:avLst>
              <a:gd name="adj1" fmla="val 10643335"/>
              <a:gd name="adj2" fmla="val 0"/>
            </a:avLst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A1201F2-9FFD-B929-BD8C-3D734D82F088}"/>
              </a:ext>
            </a:extLst>
          </p:cNvPr>
          <p:cNvCxnSpPr>
            <a:cxnSpLocks/>
          </p:cNvCxnSpPr>
          <p:nvPr/>
        </p:nvCxnSpPr>
        <p:spPr>
          <a:xfrm>
            <a:off x="3640138" y="2722563"/>
            <a:ext cx="2016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3CCE781C-8456-3316-8A45-59746061DE4F}"/>
              </a:ext>
            </a:extLst>
          </p:cNvPr>
          <p:cNvSpPr/>
          <p:nvPr/>
        </p:nvSpPr>
        <p:spPr>
          <a:xfrm rot="10800000">
            <a:off x="3741738" y="2486025"/>
            <a:ext cx="669925" cy="498475"/>
          </a:xfrm>
          <a:prstGeom prst="arc">
            <a:avLst>
              <a:gd name="adj1" fmla="val 10229430"/>
              <a:gd name="adj2" fmla="val 0"/>
            </a:avLst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E9AB187-189F-0DD4-46B5-39CB1F5467B1}"/>
              </a:ext>
            </a:extLst>
          </p:cNvPr>
          <p:cNvCxnSpPr>
            <a:cxnSpLocks/>
          </p:cNvCxnSpPr>
          <p:nvPr/>
        </p:nvCxnSpPr>
        <p:spPr>
          <a:xfrm>
            <a:off x="2873375" y="3281363"/>
            <a:ext cx="2508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F19F78B8-9134-5423-85A6-E5632F769A1E}"/>
              </a:ext>
            </a:extLst>
          </p:cNvPr>
          <p:cNvSpPr/>
          <p:nvPr/>
        </p:nvSpPr>
        <p:spPr>
          <a:xfrm rot="10800000">
            <a:off x="2998788" y="3030538"/>
            <a:ext cx="793750" cy="500062"/>
          </a:xfrm>
          <a:prstGeom prst="arc">
            <a:avLst>
              <a:gd name="adj1" fmla="val 10643335"/>
              <a:gd name="adj2" fmla="val 0"/>
            </a:avLst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80B2BE9-67A2-97D9-3B49-79FA34F7C7D4}"/>
              </a:ext>
            </a:extLst>
          </p:cNvPr>
          <p:cNvCxnSpPr>
            <a:cxnSpLocks/>
          </p:cNvCxnSpPr>
          <p:nvPr/>
        </p:nvCxnSpPr>
        <p:spPr>
          <a:xfrm>
            <a:off x="3892550" y="3281363"/>
            <a:ext cx="25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E88B44BA-4869-18FA-CE9F-02DA3971F89A}"/>
              </a:ext>
            </a:extLst>
          </p:cNvPr>
          <p:cNvSpPr/>
          <p:nvPr/>
        </p:nvSpPr>
        <p:spPr>
          <a:xfrm rot="10800000">
            <a:off x="4022725" y="3030538"/>
            <a:ext cx="669925" cy="500062"/>
          </a:xfrm>
          <a:prstGeom prst="arc">
            <a:avLst>
              <a:gd name="adj1" fmla="val 10643335"/>
              <a:gd name="adj2" fmla="val 0"/>
            </a:avLst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AA9F2A3-FEBF-7D2A-036A-FDBD143D51EE}"/>
              </a:ext>
            </a:extLst>
          </p:cNvPr>
          <p:cNvCxnSpPr>
            <a:cxnSpLocks/>
          </p:cNvCxnSpPr>
          <p:nvPr/>
        </p:nvCxnSpPr>
        <p:spPr>
          <a:xfrm>
            <a:off x="4933950" y="3281363"/>
            <a:ext cx="6778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7DBA7F0B-7256-8FF9-0D94-7B8445500EAF}"/>
              </a:ext>
            </a:extLst>
          </p:cNvPr>
          <p:cNvSpPr/>
          <p:nvPr/>
        </p:nvSpPr>
        <p:spPr>
          <a:xfrm rot="10800000">
            <a:off x="5268913" y="3035300"/>
            <a:ext cx="917575" cy="500063"/>
          </a:xfrm>
          <a:prstGeom prst="arc">
            <a:avLst>
              <a:gd name="adj1" fmla="val 10643335"/>
              <a:gd name="adj2" fmla="val 0"/>
            </a:avLst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08B8679-5000-6C6D-99B2-8666CE948575}"/>
              </a:ext>
            </a:extLst>
          </p:cNvPr>
          <p:cNvCxnSpPr>
            <a:cxnSpLocks/>
          </p:cNvCxnSpPr>
          <p:nvPr/>
        </p:nvCxnSpPr>
        <p:spPr>
          <a:xfrm>
            <a:off x="1939925" y="3859213"/>
            <a:ext cx="25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333A5244-B0F8-C75E-7B80-B70D3D761AEA}"/>
              </a:ext>
            </a:extLst>
          </p:cNvPr>
          <p:cNvSpPr/>
          <p:nvPr/>
        </p:nvSpPr>
        <p:spPr>
          <a:xfrm rot="10800000">
            <a:off x="2065338" y="3608388"/>
            <a:ext cx="493712" cy="498475"/>
          </a:xfrm>
          <a:prstGeom prst="arc">
            <a:avLst>
              <a:gd name="adj1" fmla="val 10643335"/>
              <a:gd name="adj2" fmla="val 0"/>
            </a:avLst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B099374E-F90E-87F7-3DFD-365E814118FE}"/>
              </a:ext>
            </a:extLst>
          </p:cNvPr>
          <p:cNvSpPr/>
          <p:nvPr/>
        </p:nvSpPr>
        <p:spPr>
          <a:xfrm rot="10800000">
            <a:off x="3362325" y="3608388"/>
            <a:ext cx="1127125" cy="498475"/>
          </a:xfrm>
          <a:prstGeom prst="arc">
            <a:avLst>
              <a:gd name="adj1" fmla="val 10643335"/>
              <a:gd name="adj2" fmla="val 0"/>
            </a:avLst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CAEDA3-8138-77FD-8850-B4F05A8E8740}"/>
              </a:ext>
            </a:extLst>
          </p:cNvPr>
          <p:cNvSpPr txBox="1"/>
          <p:nvPr/>
        </p:nvSpPr>
        <p:spPr>
          <a:xfrm>
            <a:off x="1504950" y="4551363"/>
            <a:ext cx="6253163" cy="1339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sz="1600" dirty="0">
                <a:latin typeface="Trebuchet MS" panose="020B0603020202020204" pitchFamily="34" charset="0"/>
              </a:rPr>
              <a:t>Les marques du </a:t>
            </a:r>
            <a:r>
              <a:rPr lang="fr-FR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pluriel</a:t>
            </a:r>
            <a:r>
              <a:rPr lang="fr-FR" sz="1600" dirty="0">
                <a:latin typeface="Trebuchet MS" panose="020B0603020202020204" pitchFamily="34" charset="0"/>
              </a:rPr>
              <a:t> des noms et des adjectifs : </a:t>
            </a:r>
          </a:p>
          <a:p>
            <a:pPr>
              <a:spcBef>
                <a:spcPts val="600"/>
              </a:spcBef>
              <a:defRPr/>
            </a:pPr>
            <a:endParaRPr lang="fr-FR" sz="1600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sz="1600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405105-0C51-ED4B-2CE5-A822BC61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4956175"/>
            <a:ext cx="2093912" cy="887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600" b="1">
                <a:latin typeface="Trebuchet MS" panose="020B0603020202020204" pitchFamily="34" charset="0"/>
              </a:rPr>
              <a:t>En général,</a:t>
            </a:r>
            <a:br>
              <a:rPr lang="fr-FR" altLang="fr-FR" sz="1600" b="1">
                <a:latin typeface="Trebuchet MS" panose="020B0603020202020204" pitchFamily="34" charset="0"/>
              </a:rPr>
            </a:b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s </a:t>
            </a:r>
            <a:r>
              <a:rPr lang="fr-FR" altLang="fr-FR" sz="1600">
                <a:latin typeface="Trebuchet MS" panose="020B0603020202020204" pitchFamily="34" charset="0"/>
              </a:rPr>
              <a:t>à la fin du mot</a:t>
            </a:r>
          </a:p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600" b="1">
                <a:latin typeface="Trebuchet MS" panose="020B0603020202020204" pitchFamily="34" charset="0"/>
              </a:rPr>
              <a:t>des larme</a:t>
            </a: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C4D353-0585-FCC3-9683-899FE8EF2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4954588"/>
            <a:ext cx="3846512" cy="900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600" b="1">
                <a:latin typeface="Trebuchet MS" panose="020B0603020202020204" pitchFamily="34" charset="0"/>
              </a:rPr>
              <a:t>Mais</a:t>
            </a: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 x </a:t>
            </a:r>
            <a:r>
              <a:rPr lang="fr-FR" altLang="fr-FR" sz="1600">
                <a:latin typeface="Trebuchet MS" panose="020B0603020202020204" pitchFamily="34" charset="0"/>
              </a:rPr>
              <a:t>pour les mots en </a:t>
            </a: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eu</a:t>
            </a:r>
            <a:r>
              <a:rPr lang="fr-FR" altLang="fr-FR" sz="1600">
                <a:latin typeface="Trebuchet MS" panose="020B0603020202020204" pitchFamily="34" charset="0"/>
              </a:rPr>
              <a:t>, </a:t>
            </a: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au</a:t>
            </a:r>
            <a:r>
              <a:rPr lang="fr-FR" altLang="fr-FR" sz="1600">
                <a:latin typeface="Trebuchet MS" panose="020B0603020202020204" pitchFamily="34" charset="0"/>
              </a:rPr>
              <a:t>, </a:t>
            </a: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eau</a:t>
            </a:r>
            <a:br>
              <a:rPr lang="fr-FR" altLang="fr-FR" sz="1600">
                <a:latin typeface="Trebuchet MS" panose="020B0603020202020204" pitchFamily="34" charset="0"/>
              </a:rPr>
            </a:br>
            <a:r>
              <a:rPr lang="fr-FR" altLang="fr-FR" sz="1600">
                <a:latin typeface="Trebuchet MS" panose="020B0603020202020204" pitchFamily="34" charset="0"/>
              </a:rPr>
              <a:t>et pour quelques mots en </a:t>
            </a: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ou</a:t>
            </a:r>
            <a:endParaRPr lang="fr-FR" altLang="fr-FR" sz="1600"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600" b="1">
                <a:latin typeface="Trebuchet MS" panose="020B0603020202020204" pitchFamily="34" charset="0"/>
              </a:rPr>
              <a:t>des poir</a:t>
            </a: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eaux	</a:t>
            </a:r>
            <a:r>
              <a:rPr lang="fr-FR" altLang="fr-FR" sz="1600" b="1">
                <a:latin typeface="Trebuchet MS" panose="020B0603020202020204" pitchFamily="34" charset="0"/>
              </a:rPr>
              <a:t> des hib</a:t>
            </a: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oux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BB132B7-9BF6-D579-EE4E-499B84B06D6F}"/>
              </a:ext>
            </a:extLst>
          </p:cNvPr>
          <p:cNvCxnSpPr>
            <a:cxnSpLocks/>
          </p:cNvCxnSpPr>
          <p:nvPr/>
        </p:nvCxnSpPr>
        <p:spPr>
          <a:xfrm>
            <a:off x="2651125" y="3859213"/>
            <a:ext cx="1079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9FBA6C90-D832-DA9B-4641-D19B83421493}"/>
              </a:ext>
            </a:extLst>
          </p:cNvPr>
          <p:cNvSpPr/>
          <p:nvPr/>
        </p:nvSpPr>
        <p:spPr>
          <a:xfrm rot="10800000">
            <a:off x="2697163" y="3608388"/>
            <a:ext cx="665162" cy="512762"/>
          </a:xfrm>
          <a:prstGeom prst="arc">
            <a:avLst>
              <a:gd name="adj1" fmla="val 10643335"/>
              <a:gd name="adj2" fmla="val 0"/>
            </a:avLst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FE3815EC-8061-23AD-B927-DF01D88D07CA}"/>
              </a:ext>
            </a:extLst>
          </p:cNvPr>
          <p:cNvSpPr/>
          <p:nvPr/>
        </p:nvSpPr>
        <p:spPr>
          <a:xfrm rot="10800000">
            <a:off x="4867275" y="2603500"/>
            <a:ext cx="514350" cy="282575"/>
          </a:xfrm>
          <a:prstGeom prst="arc">
            <a:avLst>
              <a:gd name="adj1" fmla="val 10151501"/>
              <a:gd name="adj2" fmla="val 0"/>
            </a:avLst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C59DB97-2B89-BD4D-A811-9B3256023C71}"/>
              </a:ext>
            </a:extLst>
          </p:cNvPr>
          <p:cNvSpPr txBox="1"/>
          <p:nvPr/>
        </p:nvSpPr>
        <p:spPr>
          <a:xfrm>
            <a:off x="401638" y="7146409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Il manque : des </a:t>
            </a:r>
            <a:r>
              <a:rPr lang="fr-FR" sz="1400" b="1" dirty="0"/>
              <a:t>chou</a:t>
            </a:r>
            <a:r>
              <a:rPr lang="fr-FR" sz="1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7D87359-C8C3-3342-8F0E-A00C40C99569}"/>
              </a:ext>
            </a:extLst>
          </p:cNvPr>
          <p:cNvSpPr txBox="1"/>
          <p:nvPr/>
        </p:nvSpPr>
        <p:spPr>
          <a:xfrm>
            <a:off x="2408349" y="7295882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préhistorique</a:t>
            </a:r>
            <a:r>
              <a:rPr lang="fr-FR" sz="1400" b="1" dirty="0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5">
            <a:extLst>
              <a:ext uri="{FF2B5EF4-FFF2-40B4-BE49-F238E27FC236}">
                <a16:creationId xmlns:a16="http://schemas.microsoft.com/office/drawing/2014/main" id="{32494ADD-6230-37A6-E9B4-0FB48344F0B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39713" y="14033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31">
            <a:extLst>
              <a:ext uri="{FF2B5EF4-FFF2-40B4-BE49-F238E27FC236}">
                <a16:creationId xmlns:a16="http://schemas.microsoft.com/office/drawing/2014/main" id="{6D8CFA12-3343-3F64-4157-AEF4B1436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34">
            <a:extLst>
              <a:ext uri="{FF2B5EF4-FFF2-40B4-BE49-F238E27FC236}">
                <a16:creationId xmlns:a16="http://schemas.microsoft.com/office/drawing/2014/main" id="{EEFA9957-0E35-BFE5-0C1A-B6F5DB76A7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 37">
            <a:extLst>
              <a:ext uri="{FF2B5EF4-FFF2-40B4-BE49-F238E27FC236}">
                <a16:creationId xmlns:a16="http://schemas.microsoft.com/office/drawing/2014/main" id="{772A4878-4C5F-35FB-527A-4BBAAA017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3113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 3">
            <a:extLst>
              <a:ext uri="{FF2B5EF4-FFF2-40B4-BE49-F238E27FC236}">
                <a16:creationId xmlns:a16="http://schemas.microsoft.com/office/drawing/2014/main" id="{E95FECB4-470C-CB86-6AB0-D99C0454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44513"/>
            <a:ext cx="22685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Image 4">
            <a:extLst>
              <a:ext uri="{FF2B5EF4-FFF2-40B4-BE49-F238E27FC236}">
                <a16:creationId xmlns:a16="http://schemas.microsoft.com/office/drawing/2014/main" id="{4AABBD09-E8A4-DF5E-E265-012EE82A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211138"/>
            <a:ext cx="6699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ZoneTexte 1">
            <a:extLst>
              <a:ext uri="{FF2B5EF4-FFF2-40B4-BE49-F238E27FC236}">
                <a16:creationId xmlns:a16="http://schemas.microsoft.com/office/drawing/2014/main" id="{BFFD6530-981A-ED8E-6FD2-FE1701F6E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CM2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3536765-D390-1BB1-A720-A669B4CB5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746750"/>
            <a:ext cx="2832100" cy="769938"/>
          </a:xfrm>
          <a:prstGeom prst="wedgeRoundRectCallout">
            <a:avLst>
              <a:gd name="adj1" fmla="val 47139"/>
              <a:gd name="adj2" fmla="val -69842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Observe ces </a:t>
            </a:r>
            <a:r>
              <a:rPr lang="fr-FR" alt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lettres</a:t>
            </a: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remarques-tu ? </a:t>
            </a:r>
          </a:p>
        </p:txBody>
      </p:sp>
      <p:sp>
        <p:nvSpPr>
          <p:cNvPr id="11274" name="ZoneTexte 1">
            <a:extLst>
              <a:ext uri="{FF2B5EF4-FFF2-40B4-BE49-F238E27FC236}">
                <a16:creationId xmlns:a16="http://schemas.microsoft.com/office/drawing/2014/main" id="{D98642A2-8D82-26F3-0CAD-62FFEE57D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509713"/>
            <a:ext cx="81661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Voici la recette de la potion magique qui </a:t>
            </a:r>
            <a:r>
              <a:rPr lang="fr-FR" altLang="fr-FR" sz="1800" b="1"/>
              <a:t>ren</a:t>
            </a:r>
            <a:r>
              <a:rPr lang="fr-FR" altLang="fr-FR" sz="1800" b="1">
                <a:solidFill>
                  <a:srgbClr val="FF0000"/>
                </a:solidFill>
              </a:rPr>
              <a:t>d</a:t>
            </a:r>
            <a:r>
              <a:rPr lang="fr-FR" altLang="fr-FR" sz="1800"/>
              <a:t> invisible.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Il </a:t>
            </a:r>
            <a:r>
              <a:rPr lang="fr-FR" altLang="fr-FR" sz="1800" b="1"/>
              <a:t>vou</a:t>
            </a:r>
            <a:r>
              <a:rPr lang="fr-FR" altLang="fr-FR" sz="1800" b="1">
                <a:solidFill>
                  <a:srgbClr val="FF0000"/>
                </a:solidFill>
              </a:rPr>
              <a:t>s</a:t>
            </a:r>
            <a:r>
              <a:rPr lang="fr-FR" altLang="fr-FR" sz="1800"/>
              <a:t> </a:t>
            </a:r>
            <a:r>
              <a:rPr lang="fr-FR" altLang="fr-FR" sz="1800" b="1"/>
              <a:t>fau</a:t>
            </a:r>
            <a:r>
              <a:rPr lang="fr-FR" altLang="fr-FR" sz="1800" b="1">
                <a:solidFill>
                  <a:srgbClr val="FF0000"/>
                </a:solidFill>
              </a:rPr>
              <a:t>t</a:t>
            </a:r>
            <a:r>
              <a:rPr lang="fr-FR" altLang="fr-FR" sz="1800"/>
              <a:t> : la moustache d’une </a:t>
            </a:r>
            <a:r>
              <a:rPr lang="fr-FR" altLang="fr-FR" sz="1800" b="1"/>
              <a:t>souri</a:t>
            </a:r>
            <a:r>
              <a:rPr lang="fr-FR" altLang="fr-FR" sz="1800" b="1">
                <a:solidFill>
                  <a:srgbClr val="FF0000"/>
                </a:solidFill>
              </a:rPr>
              <a:t>s</a:t>
            </a:r>
            <a:r>
              <a:rPr lang="fr-FR" altLang="fr-FR" sz="1800"/>
              <a:t>, </a:t>
            </a:r>
            <a:r>
              <a:rPr lang="fr-FR" altLang="fr-FR" sz="1800" b="1"/>
              <a:t>si</a:t>
            </a:r>
            <a:r>
              <a:rPr lang="fr-FR" altLang="fr-FR" sz="1800" b="1">
                <a:solidFill>
                  <a:srgbClr val="FF0000"/>
                </a:solidFill>
              </a:rPr>
              <a:t>x</a:t>
            </a:r>
            <a:r>
              <a:rPr lang="fr-FR" altLang="fr-FR" sz="1800"/>
              <a:t> plumes de </a:t>
            </a:r>
            <a:r>
              <a:rPr lang="fr-FR" altLang="fr-FR" sz="1800" b="1"/>
              <a:t>deu</a:t>
            </a:r>
            <a:r>
              <a:rPr lang="fr-FR" altLang="fr-FR" sz="1800" b="1">
                <a:solidFill>
                  <a:srgbClr val="FF0000"/>
                </a:solidFill>
              </a:rPr>
              <a:t>x</a:t>
            </a:r>
            <a:r>
              <a:rPr lang="fr-FR" altLang="fr-FR" sz="1800"/>
              <a:t> gros </a:t>
            </a:r>
            <a:r>
              <a:rPr lang="fr-FR" altLang="fr-FR" sz="1800" b="1">
                <a:solidFill>
                  <a:srgbClr val="FF0000"/>
                </a:solidFill>
              </a:rPr>
              <a:t>h</a:t>
            </a:r>
            <a:r>
              <a:rPr lang="fr-FR" altLang="fr-FR" sz="1800" b="1"/>
              <a:t>iboux</a:t>
            </a:r>
            <a:r>
              <a:rPr lang="fr-FR" altLang="fr-FR" sz="1800"/>
              <a:t>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et les larmes d’un crocodile.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On </a:t>
            </a:r>
            <a:r>
              <a:rPr lang="fr-FR" altLang="fr-FR" sz="1800" b="1"/>
              <a:t>fai</a:t>
            </a:r>
            <a:r>
              <a:rPr lang="fr-FR" altLang="fr-FR" sz="1800" b="1">
                <a:solidFill>
                  <a:srgbClr val="FF0000"/>
                </a:solidFill>
              </a:rPr>
              <a:t>t</a:t>
            </a:r>
            <a:r>
              <a:rPr lang="fr-FR" altLang="fr-FR" sz="1800"/>
              <a:t> cuire avec des choux, des poireaux, des noyaux et quelques cailloux.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On </a:t>
            </a:r>
            <a:r>
              <a:rPr lang="fr-FR" altLang="fr-FR" sz="1800" b="1"/>
              <a:t>peu</a:t>
            </a:r>
            <a:r>
              <a:rPr lang="fr-FR" altLang="fr-FR" sz="1800" b="1">
                <a:solidFill>
                  <a:srgbClr val="FF0000"/>
                </a:solidFill>
              </a:rPr>
              <a:t>t</a:t>
            </a:r>
            <a:r>
              <a:rPr lang="fr-FR" altLang="fr-FR" sz="1800"/>
              <a:t> ajouter des poux d’animaux préhistoriques, si on en a.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Cette soupe magique </a:t>
            </a:r>
            <a:r>
              <a:rPr lang="fr-FR" altLang="fr-FR" sz="1800" b="1"/>
              <a:t>constitu</a:t>
            </a:r>
            <a:r>
              <a:rPr lang="fr-FR" altLang="fr-FR" sz="1800" b="1">
                <a:solidFill>
                  <a:srgbClr val="FF0000"/>
                </a:solidFill>
              </a:rPr>
              <a:t>e</a:t>
            </a:r>
            <a:r>
              <a:rPr lang="fr-FR" altLang="fr-FR" sz="1800"/>
              <a:t> aussi un </a:t>
            </a:r>
            <a:r>
              <a:rPr lang="fr-FR" altLang="fr-FR" sz="1800" b="1"/>
              <a:t>excellen</a:t>
            </a:r>
            <a:r>
              <a:rPr lang="fr-FR" altLang="fr-FR" sz="1800" b="1">
                <a:solidFill>
                  <a:srgbClr val="FF0000"/>
                </a:solidFill>
              </a:rPr>
              <a:t>t</a:t>
            </a:r>
            <a:r>
              <a:rPr lang="fr-FR" altLang="fr-FR" sz="1800"/>
              <a:t> </a:t>
            </a:r>
            <a:r>
              <a:rPr lang="fr-FR" altLang="fr-FR" sz="1800" b="1"/>
              <a:t>repa</a:t>
            </a:r>
            <a:r>
              <a:rPr lang="fr-FR" altLang="fr-FR" sz="1800" b="1">
                <a:solidFill>
                  <a:srgbClr val="FF0000"/>
                </a:solidFill>
              </a:rPr>
              <a:t>s</a:t>
            </a:r>
            <a:r>
              <a:rPr lang="fr-FR" altLang="fr-FR" sz="1800"/>
              <a:t>. </a:t>
            </a:r>
          </a:p>
        </p:txBody>
      </p:sp>
      <p:pic>
        <p:nvPicPr>
          <p:cNvPr id="11275" name="Image 4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3DB3E37C-C91A-A2C2-C825-479CBCBFD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967288"/>
            <a:ext cx="8096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5">
            <a:extLst>
              <a:ext uri="{FF2B5EF4-FFF2-40B4-BE49-F238E27FC236}">
                <a16:creationId xmlns:a16="http://schemas.microsoft.com/office/drawing/2014/main" id="{A5DABA83-005E-6C10-3D38-BEC88A933AA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39713" y="14033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ZoneTexte 1">
            <a:extLst>
              <a:ext uri="{FF2B5EF4-FFF2-40B4-BE49-F238E27FC236}">
                <a16:creationId xmlns:a16="http://schemas.microsoft.com/office/drawing/2014/main" id="{1A62A8FE-358B-537A-0A80-CA5F58CA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425575"/>
            <a:ext cx="81661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4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400"/>
              <a:t>Voici la recette de la potion magique qui </a:t>
            </a:r>
            <a:r>
              <a:rPr lang="fr-FR" altLang="fr-FR" sz="1400" b="1"/>
              <a:t>ren</a:t>
            </a:r>
            <a:r>
              <a:rPr lang="fr-FR" altLang="fr-FR" sz="1400" b="1">
                <a:solidFill>
                  <a:srgbClr val="FF0000"/>
                </a:solidFill>
              </a:rPr>
              <a:t>d</a:t>
            </a:r>
            <a:r>
              <a:rPr lang="fr-FR" altLang="fr-FR" sz="1400"/>
              <a:t> invisible. </a:t>
            </a:r>
          </a:p>
          <a:p>
            <a:pPr>
              <a:lnSpc>
                <a:spcPts val="4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400"/>
              <a:t>Il </a:t>
            </a:r>
            <a:r>
              <a:rPr lang="fr-FR" altLang="fr-FR" sz="1400" b="1"/>
              <a:t>vou</a:t>
            </a:r>
            <a:r>
              <a:rPr lang="fr-FR" altLang="fr-FR" sz="1400" b="1">
                <a:solidFill>
                  <a:srgbClr val="FF0000"/>
                </a:solidFill>
              </a:rPr>
              <a:t>s</a:t>
            </a:r>
            <a:r>
              <a:rPr lang="fr-FR" altLang="fr-FR" sz="1400"/>
              <a:t> </a:t>
            </a:r>
            <a:r>
              <a:rPr lang="fr-FR" altLang="fr-FR" sz="1400" b="1"/>
              <a:t>fau</a:t>
            </a:r>
            <a:r>
              <a:rPr lang="fr-FR" altLang="fr-FR" sz="1400" b="1">
                <a:solidFill>
                  <a:srgbClr val="FF0000"/>
                </a:solidFill>
              </a:rPr>
              <a:t>t</a:t>
            </a:r>
            <a:r>
              <a:rPr lang="fr-FR" altLang="fr-FR" sz="1400"/>
              <a:t> : la moustache d’une </a:t>
            </a:r>
            <a:r>
              <a:rPr lang="fr-FR" altLang="fr-FR" sz="1400" b="1"/>
              <a:t>souri</a:t>
            </a:r>
            <a:r>
              <a:rPr lang="fr-FR" altLang="fr-FR" sz="1400" b="1">
                <a:solidFill>
                  <a:srgbClr val="FF0000"/>
                </a:solidFill>
              </a:rPr>
              <a:t>s</a:t>
            </a:r>
            <a:r>
              <a:rPr lang="fr-FR" altLang="fr-FR" sz="1400"/>
              <a:t>, </a:t>
            </a:r>
            <a:r>
              <a:rPr lang="fr-FR" altLang="fr-FR" sz="1400" b="1"/>
              <a:t>si</a:t>
            </a:r>
            <a:r>
              <a:rPr lang="fr-FR" altLang="fr-FR" sz="1400" b="1">
                <a:solidFill>
                  <a:srgbClr val="FF0000"/>
                </a:solidFill>
              </a:rPr>
              <a:t>x</a:t>
            </a:r>
            <a:r>
              <a:rPr lang="fr-FR" altLang="fr-FR" sz="1400"/>
              <a:t> plumes de </a:t>
            </a:r>
            <a:r>
              <a:rPr lang="fr-FR" altLang="fr-FR" sz="1400" b="1"/>
              <a:t>deu</a:t>
            </a:r>
            <a:r>
              <a:rPr lang="fr-FR" altLang="fr-FR" sz="1400" b="1">
                <a:solidFill>
                  <a:srgbClr val="FF0000"/>
                </a:solidFill>
              </a:rPr>
              <a:t>x</a:t>
            </a:r>
            <a:r>
              <a:rPr lang="fr-FR" altLang="fr-FR" sz="1400"/>
              <a:t> gros </a:t>
            </a:r>
            <a:r>
              <a:rPr lang="fr-FR" altLang="fr-FR" sz="1400" b="1">
                <a:solidFill>
                  <a:srgbClr val="FF0000"/>
                </a:solidFill>
              </a:rPr>
              <a:t>h</a:t>
            </a:r>
            <a:r>
              <a:rPr lang="fr-FR" altLang="fr-FR" sz="1400" b="1"/>
              <a:t>iboux</a:t>
            </a:r>
            <a:r>
              <a:rPr lang="fr-FR" altLang="fr-FR" sz="1400"/>
              <a:t> </a:t>
            </a:r>
          </a:p>
          <a:p>
            <a:pPr>
              <a:lnSpc>
                <a:spcPts val="4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400"/>
              <a:t>et les larmes d’un crocodile. </a:t>
            </a:r>
          </a:p>
          <a:p>
            <a:pPr>
              <a:lnSpc>
                <a:spcPts val="4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400"/>
              <a:t>On </a:t>
            </a:r>
            <a:r>
              <a:rPr lang="fr-FR" altLang="fr-FR" sz="1400" b="1"/>
              <a:t>fai</a:t>
            </a:r>
            <a:r>
              <a:rPr lang="fr-FR" altLang="fr-FR" sz="1400" b="1">
                <a:solidFill>
                  <a:srgbClr val="FF0000"/>
                </a:solidFill>
              </a:rPr>
              <a:t>t</a:t>
            </a:r>
            <a:r>
              <a:rPr lang="fr-FR" altLang="fr-FR" sz="1400"/>
              <a:t> cuire avec des choux, des poireaux, des noyaux et quelques cailloux. </a:t>
            </a:r>
          </a:p>
          <a:p>
            <a:pPr>
              <a:lnSpc>
                <a:spcPts val="4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400"/>
              <a:t>On </a:t>
            </a:r>
            <a:r>
              <a:rPr lang="fr-FR" altLang="fr-FR" sz="1400" b="1"/>
              <a:t>peu</a:t>
            </a:r>
            <a:r>
              <a:rPr lang="fr-FR" altLang="fr-FR" sz="1400" b="1">
                <a:solidFill>
                  <a:srgbClr val="FF0000"/>
                </a:solidFill>
              </a:rPr>
              <a:t>t</a:t>
            </a:r>
            <a:r>
              <a:rPr lang="fr-FR" altLang="fr-FR" sz="1400"/>
              <a:t> ajouter des poux d’animaux préhistoriques, si on en a. </a:t>
            </a:r>
          </a:p>
          <a:p>
            <a:pPr>
              <a:lnSpc>
                <a:spcPts val="4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400"/>
              <a:t>Cette soupe magique </a:t>
            </a:r>
            <a:r>
              <a:rPr lang="fr-FR" altLang="fr-FR" sz="1400" b="1"/>
              <a:t>constitu</a:t>
            </a:r>
            <a:r>
              <a:rPr lang="fr-FR" altLang="fr-FR" sz="1400" b="1">
                <a:solidFill>
                  <a:srgbClr val="FF0000"/>
                </a:solidFill>
              </a:rPr>
              <a:t>e</a:t>
            </a:r>
            <a:r>
              <a:rPr lang="fr-FR" altLang="fr-FR" sz="1400"/>
              <a:t> aussi un </a:t>
            </a:r>
            <a:r>
              <a:rPr lang="fr-FR" altLang="fr-FR" sz="1400" b="1"/>
              <a:t>excellen</a:t>
            </a:r>
            <a:r>
              <a:rPr lang="fr-FR" altLang="fr-FR" sz="1400" b="1">
                <a:solidFill>
                  <a:srgbClr val="FF0000"/>
                </a:solidFill>
              </a:rPr>
              <a:t>t</a:t>
            </a:r>
            <a:r>
              <a:rPr lang="fr-FR" altLang="fr-FR" sz="1400"/>
              <a:t> </a:t>
            </a:r>
            <a:r>
              <a:rPr lang="fr-FR" altLang="fr-FR" sz="1400" b="1"/>
              <a:t>repa</a:t>
            </a:r>
            <a:r>
              <a:rPr lang="fr-FR" altLang="fr-FR" sz="1400" b="1">
                <a:solidFill>
                  <a:srgbClr val="FF0000"/>
                </a:solidFill>
              </a:rPr>
              <a:t>s</a:t>
            </a:r>
            <a:r>
              <a:rPr lang="fr-FR" altLang="fr-FR" sz="1400"/>
              <a:t>. </a:t>
            </a:r>
          </a:p>
        </p:txBody>
      </p:sp>
      <p:pic>
        <p:nvPicPr>
          <p:cNvPr id="13316" name="Image 31">
            <a:extLst>
              <a:ext uri="{FF2B5EF4-FFF2-40B4-BE49-F238E27FC236}">
                <a16:creationId xmlns:a16="http://schemas.microsoft.com/office/drawing/2014/main" id="{6AE93010-524E-6959-E4AD-47958A12F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34">
            <a:extLst>
              <a:ext uri="{FF2B5EF4-FFF2-40B4-BE49-F238E27FC236}">
                <a16:creationId xmlns:a16="http://schemas.microsoft.com/office/drawing/2014/main" id="{ECE86532-8C1F-1820-F6DF-BD019515A9E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 37">
            <a:extLst>
              <a:ext uri="{FF2B5EF4-FFF2-40B4-BE49-F238E27FC236}">
                <a16:creationId xmlns:a16="http://schemas.microsoft.com/office/drawing/2014/main" id="{922E3F75-9C7F-D31B-1C95-B03830EA8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3113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 3">
            <a:extLst>
              <a:ext uri="{FF2B5EF4-FFF2-40B4-BE49-F238E27FC236}">
                <a16:creationId xmlns:a16="http://schemas.microsoft.com/office/drawing/2014/main" id="{775A93C7-0B6B-67FA-710A-832E35DBD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44513"/>
            <a:ext cx="22685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 4">
            <a:extLst>
              <a:ext uri="{FF2B5EF4-FFF2-40B4-BE49-F238E27FC236}">
                <a16:creationId xmlns:a16="http://schemas.microsoft.com/office/drawing/2014/main" id="{543F63B7-AE28-F82D-0D69-F9B274A4B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211138"/>
            <a:ext cx="6699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ZoneTexte 1">
            <a:extLst>
              <a:ext uri="{FF2B5EF4-FFF2-40B4-BE49-F238E27FC236}">
                <a16:creationId xmlns:a16="http://schemas.microsoft.com/office/drawing/2014/main" id="{E8D04E45-3BB3-A19D-FD63-28647EB09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CM2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F994CC3-38C8-2F2E-2163-BBE7DA62A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88" y="2717800"/>
            <a:ext cx="1952625" cy="1125538"/>
          </a:xfrm>
          <a:prstGeom prst="wedgeRoundRectCallout">
            <a:avLst>
              <a:gd name="adj1" fmla="val 6650"/>
              <a:gd name="adj2" fmla="val 73140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faut parfois apprendre par cœur !</a:t>
            </a:r>
          </a:p>
        </p:txBody>
      </p:sp>
      <p:pic>
        <p:nvPicPr>
          <p:cNvPr id="13323" name="Image 5" descr="Une image contenant clipart, poupée&#10;&#10;Description générée automatiquement">
            <a:extLst>
              <a:ext uri="{FF2B5EF4-FFF2-40B4-BE49-F238E27FC236}">
                <a16:creationId xmlns:a16="http://schemas.microsoft.com/office/drawing/2014/main" id="{984B3AA0-7747-B54A-AB8C-800BACC0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4181475"/>
            <a:ext cx="109378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CB3170C-3E9A-34B3-E9BB-DA43AFFDAE6C}"/>
              </a:ext>
            </a:extLst>
          </p:cNvPr>
          <p:cNvSpPr txBox="1"/>
          <p:nvPr/>
        </p:nvSpPr>
        <p:spPr>
          <a:xfrm>
            <a:off x="750888" y="4992688"/>
            <a:ext cx="6877050" cy="1009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Parfois, des mots ont des </a:t>
            </a: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lettres muettes</a:t>
            </a:r>
            <a:r>
              <a:rPr lang="fr-FR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5714B3F7-1F99-A393-D200-111425166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427663"/>
            <a:ext cx="22034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 b="1">
                <a:latin typeface="Trebuchet MS" panose="020B0603020202020204" pitchFamily="34" charset="0"/>
              </a:rPr>
              <a:t>ren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d</a:t>
            </a:r>
            <a:r>
              <a:rPr lang="fr-FR" altLang="fr-FR" sz="1800" b="1">
                <a:latin typeface="Trebuchet MS" panose="020B0603020202020204" pitchFamily="34" charset="0"/>
              </a:rPr>
              <a:t>re	elle ren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d</a:t>
            </a: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CDA2F598-E19A-8968-2248-D9C878DE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450" y="5432425"/>
            <a:ext cx="267493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 b="1">
                <a:latin typeface="Trebuchet MS" panose="020B0603020202020204" pitchFamily="34" charset="0"/>
              </a:rPr>
              <a:t>excellen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t</a:t>
            </a:r>
            <a:r>
              <a:rPr lang="fr-FR" altLang="fr-FR" sz="1800" b="1">
                <a:latin typeface="Trebuchet MS" panose="020B0603020202020204" pitchFamily="34" charset="0"/>
              </a:rPr>
              <a:t>e	excellen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t</a:t>
            </a:r>
          </a:p>
        </p:txBody>
      </p:sp>
      <p:sp>
        <p:nvSpPr>
          <p:cNvPr id="7" name="ZoneTexte 2">
            <a:extLst>
              <a:ext uri="{FF2B5EF4-FFF2-40B4-BE49-F238E27FC236}">
                <a16:creationId xmlns:a16="http://schemas.microsoft.com/office/drawing/2014/main" id="{E2F1D5B0-0437-9722-C45D-1885F637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938" y="5434013"/>
            <a:ext cx="8223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h</a:t>
            </a:r>
            <a:r>
              <a:rPr lang="fr-FR" altLang="fr-FR" sz="1800" b="1">
                <a:latin typeface="Trebuchet MS" panose="020B0603020202020204" pitchFamily="34" charset="0"/>
              </a:rPr>
              <a:t>ibou</a:t>
            </a:r>
            <a:endParaRPr lang="fr-FR" altLang="fr-FR" sz="1800" b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5DF9003-BD23-4040-965E-EF28D3CC2CD5}"/>
              </a:ext>
            </a:extLst>
          </p:cNvPr>
          <p:cNvSpPr txBox="1"/>
          <p:nvPr/>
        </p:nvSpPr>
        <p:spPr>
          <a:xfrm>
            <a:off x="367048" y="7038304"/>
            <a:ext cx="10060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Le rapport entre les paroles de la petite fille et la leçon n’est pas très évident. Est-ce que cela signifie qu’il faut mémoriser les mots qui ont des lettres muettes?</a:t>
            </a:r>
            <a:endParaRPr lang="fr-FR" sz="1050" dirty="0"/>
          </a:p>
          <a:p>
            <a:r>
              <a:rPr lang="fr-FR" sz="1050" dirty="0"/>
              <a:t>« Il faut apprendre certains mots par cœur. »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5">
            <a:extLst>
              <a:ext uri="{FF2B5EF4-FFF2-40B4-BE49-F238E27FC236}">
                <a16:creationId xmlns:a16="http://schemas.microsoft.com/office/drawing/2014/main" id="{8E7C5EB5-1B08-54C8-095E-95CD21D7F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3825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 18">
            <a:extLst>
              <a:ext uri="{FF2B5EF4-FFF2-40B4-BE49-F238E27FC236}">
                <a16:creationId xmlns:a16="http://schemas.microsoft.com/office/drawing/2014/main" id="{7ABFBA3F-4440-65E2-DEAE-B9DAAA518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23">
            <a:extLst>
              <a:ext uri="{FF2B5EF4-FFF2-40B4-BE49-F238E27FC236}">
                <a16:creationId xmlns:a16="http://schemas.microsoft.com/office/drawing/2014/main" id="{105F7458-E176-D564-1AC6-27F0C1A0D0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 27">
            <a:extLst>
              <a:ext uri="{FF2B5EF4-FFF2-40B4-BE49-F238E27FC236}">
                <a16:creationId xmlns:a16="http://schemas.microsoft.com/office/drawing/2014/main" id="{AEA9B8A1-4BB5-83EE-3705-33072B9D5C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3113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8071F2F2-E3B3-4940-8468-C71C97BB3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5" y="968375"/>
            <a:ext cx="4838700" cy="663575"/>
          </a:xfrm>
          <a:prstGeom prst="wedgeRoundRectCallout">
            <a:avLst>
              <a:gd name="adj1" fmla="val 61991"/>
              <a:gd name="adj2" fmla="val -39316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4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finir, observe les </a:t>
            </a:r>
            <a:r>
              <a:rPr lang="fr-FR" alt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mots surlignés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4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essaye de retenir leur orthographe.</a:t>
            </a:r>
          </a:p>
        </p:txBody>
      </p:sp>
      <p:pic>
        <p:nvPicPr>
          <p:cNvPr id="15367" name="Image 3">
            <a:extLst>
              <a:ext uri="{FF2B5EF4-FFF2-40B4-BE49-F238E27FC236}">
                <a16:creationId xmlns:a16="http://schemas.microsoft.com/office/drawing/2014/main" id="{B4FAA4B1-7130-A41B-2546-BBEB274B9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44513"/>
            <a:ext cx="22685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 4">
            <a:extLst>
              <a:ext uri="{FF2B5EF4-FFF2-40B4-BE49-F238E27FC236}">
                <a16:creationId xmlns:a16="http://schemas.microsoft.com/office/drawing/2014/main" id="{3C6B6178-B4BC-98A9-D069-C05C87C2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211138"/>
            <a:ext cx="6699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ZoneTexte 1">
            <a:extLst>
              <a:ext uri="{FF2B5EF4-FFF2-40B4-BE49-F238E27FC236}">
                <a16:creationId xmlns:a16="http://schemas.microsoft.com/office/drawing/2014/main" id="{7EB9449F-AFFB-B98F-20C1-4E9C77DB4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CM2</a:t>
            </a:r>
          </a:p>
        </p:txBody>
      </p:sp>
      <p:sp>
        <p:nvSpPr>
          <p:cNvPr id="15370" name="ZoneTexte 1">
            <a:extLst>
              <a:ext uri="{FF2B5EF4-FFF2-40B4-BE49-F238E27FC236}">
                <a16:creationId xmlns:a16="http://schemas.microsoft.com/office/drawing/2014/main" id="{999253A8-F693-4121-ED4C-616998D60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1433513"/>
            <a:ext cx="81661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Voici la recette de la potion magique qui rend invisible.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Il vous faut : la moustache d’une souris, six plumes de deux gros hiboux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et les larmes de crocodile.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On fait cuire avec des choux des poireaux, des noyaux et quelques cailloux.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On peut ajouter des poux d’animaux préhistoriques, si on en a.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Cette soupe magique constitue aussi un excellent repas.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9CE1DF-2A0A-2C9F-5683-85EFD86B4566}"/>
              </a:ext>
            </a:extLst>
          </p:cNvPr>
          <p:cNvSpPr/>
          <p:nvPr/>
        </p:nvSpPr>
        <p:spPr>
          <a:xfrm>
            <a:off x="793750" y="1749425"/>
            <a:ext cx="504825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5D8D59-E16D-CAD1-1F22-E1AF8BB044E2}"/>
              </a:ext>
            </a:extLst>
          </p:cNvPr>
          <p:cNvSpPr/>
          <p:nvPr/>
        </p:nvSpPr>
        <p:spPr>
          <a:xfrm>
            <a:off x="2738438" y="1749425"/>
            <a:ext cx="647700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431C91-B5E2-7F29-EABA-7790B835A8C2}"/>
              </a:ext>
            </a:extLst>
          </p:cNvPr>
          <p:cNvSpPr/>
          <p:nvPr/>
        </p:nvSpPr>
        <p:spPr>
          <a:xfrm>
            <a:off x="5086350" y="1749425"/>
            <a:ext cx="792163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A3226-E34B-745A-13DE-DAFA37D4EC7F}"/>
              </a:ext>
            </a:extLst>
          </p:cNvPr>
          <p:cNvSpPr/>
          <p:nvPr/>
        </p:nvSpPr>
        <p:spPr>
          <a:xfrm>
            <a:off x="2198688" y="2473325"/>
            <a:ext cx="1079500" cy="358775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91E88-45FE-8EBF-D663-A0E0EF11276F}"/>
              </a:ext>
            </a:extLst>
          </p:cNvPr>
          <p:cNvSpPr/>
          <p:nvPr/>
        </p:nvSpPr>
        <p:spPr>
          <a:xfrm>
            <a:off x="1477963" y="3849688"/>
            <a:ext cx="503237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A2532-9105-BC1D-02F2-84592F95D2B9}"/>
              </a:ext>
            </a:extLst>
          </p:cNvPr>
          <p:cNvSpPr/>
          <p:nvPr/>
        </p:nvSpPr>
        <p:spPr>
          <a:xfrm>
            <a:off x="6789738" y="2466975"/>
            <a:ext cx="684212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523E8-EE54-B8D6-8BFA-E01DD9A9576F}"/>
              </a:ext>
            </a:extLst>
          </p:cNvPr>
          <p:cNvSpPr/>
          <p:nvPr/>
        </p:nvSpPr>
        <p:spPr>
          <a:xfrm>
            <a:off x="6094413" y="3849688"/>
            <a:ext cx="900112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92AA81-5D35-9F38-A3F9-20C74DA2430D}"/>
              </a:ext>
            </a:extLst>
          </p:cNvPr>
          <p:cNvSpPr/>
          <p:nvPr/>
        </p:nvSpPr>
        <p:spPr>
          <a:xfrm>
            <a:off x="2320925" y="3154363"/>
            <a:ext cx="898525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473422-D2BE-B594-7A40-226512E5ECC0}"/>
              </a:ext>
            </a:extLst>
          </p:cNvPr>
          <p:cNvSpPr/>
          <p:nvPr/>
        </p:nvSpPr>
        <p:spPr>
          <a:xfrm>
            <a:off x="2827338" y="5245100"/>
            <a:ext cx="900112" cy="358775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5F10C5-AA12-0DC0-5A19-BE26C67684D7}"/>
              </a:ext>
            </a:extLst>
          </p:cNvPr>
          <p:cNvSpPr/>
          <p:nvPr/>
        </p:nvSpPr>
        <p:spPr>
          <a:xfrm>
            <a:off x="3835400" y="3849688"/>
            <a:ext cx="865188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91AF6-94D9-8694-E4DE-9B011D2ADDCB}"/>
              </a:ext>
            </a:extLst>
          </p:cNvPr>
          <p:cNvSpPr/>
          <p:nvPr/>
        </p:nvSpPr>
        <p:spPr>
          <a:xfrm>
            <a:off x="4230688" y="4565650"/>
            <a:ext cx="1404937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B0850F-B177-F5C5-F55F-E0257D7465B6}"/>
              </a:ext>
            </a:extLst>
          </p:cNvPr>
          <p:cNvSpPr/>
          <p:nvPr/>
        </p:nvSpPr>
        <p:spPr>
          <a:xfrm>
            <a:off x="5127625" y="3844925"/>
            <a:ext cx="719138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4107C8-F6C3-9F33-75FB-ABEC6CCE8AF0}"/>
              </a:ext>
            </a:extLst>
          </p:cNvPr>
          <p:cNvSpPr/>
          <p:nvPr/>
        </p:nvSpPr>
        <p:spPr>
          <a:xfrm>
            <a:off x="4552950" y="5246688"/>
            <a:ext cx="900113" cy="358775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7129C9-BB84-9060-9DF1-2A663AC4EA63}"/>
              </a:ext>
            </a:extLst>
          </p:cNvPr>
          <p:cNvSpPr/>
          <p:nvPr/>
        </p:nvSpPr>
        <p:spPr>
          <a:xfrm>
            <a:off x="7021513" y="3844925"/>
            <a:ext cx="720725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8F4658-CCC2-D55A-6B5B-5CF4CA89A2CB}"/>
              </a:ext>
            </a:extLst>
          </p:cNvPr>
          <p:cNvSpPr/>
          <p:nvPr/>
        </p:nvSpPr>
        <p:spPr>
          <a:xfrm>
            <a:off x="1519238" y="1751013"/>
            <a:ext cx="684212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C3E47B-8018-1F2D-882A-FBD8A0354829}"/>
              </a:ext>
            </a:extLst>
          </p:cNvPr>
          <p:cNvSpPr/>
          <p:nvPr/>
        </p:nvSpPr>
        <p:spPr>
          <a:xfrm>
            <a:off x="1357313" y="5241925"/>
            <a:ext cx="576262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387" name="Image 27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1C4BD93B-704C-29DA-B118-9E8D52735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61988"/>
            <a:ext cx="11461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A0D0A3-C11C-636F-8518-062F89835D41}"/>
              </a:ext>
            </a:extLst>
          </p:cNvPr>
          <p:cNvSpPr/>
          <p:nvPr/>
        </p:nvSpPr>
        <p:spPr>
          <a:xfrm>
            <a:off x="4833938" y="1046163"/>
            <a:ext cx="1368425" cy="244475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1F377E-E25F-DE4A-9FDC-6AD9A9737132}"/>
              </a:ext>
            </a:extLst>
          </p:cNvPr>
          <p:cNvSpPr txBox="1"/>
          <p:nvPr/>
        </p:nvSpPr>
        <p:spPr>
          <a:xfrm>
            <a:off x="485752" y="690669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d’un crocodile</a:t>
            </a:r>
            <a:r>
              <a:rPr lang="fr-FR" dirty="0"/>
              <a:t>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31">
            <a:extLst>
              <a:ext uri="{FF2B5EF4-FFF2-40B4-BE49-F238E27FC236}">
                <a16:creationId xmlns:a16="http://schemas.microsoft.com/office/drawing/2014/main" id="{AA65292B-FF9C-5E00-0602-2AD3B0B4F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 15">
            <a:extLst>
              <a:ext uri="{FF2B5EF4-FFF2-40B4-BE49-F238E27FC236}">
                <a16:creationId xmlns:a16="http://schemas.microsoft.com/office/drawing/2014/main" id="{91AAFF0C-61DF-8354-C814-C36E37B4F2D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age 34">
            <a:extLst>
              <a:ext uri="{FF2B5EF4-FFF2-40B4-BE49-F238E27FC236}">
                <a16:creationId xmlns:a16="http://schemas.microsoft.com/office/drawing/2014/main" id="{38868C91-D4ED-9628-69EB-4D25D83A2D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 37">
            <a:extLst>
              <a:ext uri="{FF2B5EF4-FFF2-40B4-BE49-F238E27FC236}">
                <a16:creationId xmlns:a16="http://schemas.microsoft.com/office/drawing/2014/main" id="{CEA202F9-2A3F-FEF8-E40B-031B2BBBC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3113"/>
          <a:stretch>
            <a:fillRect/>
          </a:stretch>
        </p:blipFill>
        <p:spPr bwMode="auto">
          <a:xfrm>
            <a:off x="3987800" y="209550"/>
            <a:ext cx="1117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2041845-DC64-1A5A-8F17-6F6ADA033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763" y="311150"/>
            <a:ext cx="1514475" cy="1089025"/>
          </a:xfrm>
          <a:prstGeom prst="wedgeRoundRectCallout">
            <a:avLst>
              <a:gd name="adj1" fmla="val -61271"/>
              <a:gd name="adj2" fmla="val 15946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Relisons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ensemble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dictée…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A2FFF6F9-FC47-97DF-777E-4703E5212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5730875"/>
            <a:ext cx="4503737" cy="647700"/>
          </a:xfrm>
          <a:prstGeom prst="wedgeRoundRectCallout">
            <a:avLst>
              <a:gd name="adj1" fmla="val 54805"/>
              <a:gd name="adj2" fmla="val -51975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puis entraîne-toi à l’écrire sans erreur grâce aux exercices de ton cahier.</a:t>
            </a:r>
          </a:p>
        </p:txBody>
      </p:sp>
      <p:pic>
        <p:nvPicPr>
          <p:cNvPr id="16392" name="Image 3">
            <a:extLst>
              <a:ext uri="{FF2B5EF4-FFF2-40B4-BE49-F238E27FC236}">
                <a16:creationId xmlns:a16="http://schemas.microsoft.com/office/drawing/2014/main" id="{D37F8B8B-5DD7-8142-5130-3D6191E96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44513"/>
            <a:ext cx="22685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Image 4">
            <a:extLst>
              <a:ext uri="{FF2B5EF4-FFF2-40B4-BE49-F238E27FC236}">
                <a16:creationId xmlns:a16="http://schemas.microsoft.com/office/drawing/2014/main" id="{B664894E-FF56-65E4-21CF-1D0D785C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211138"/>
            <a:ext cx="6699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ZoneTexte 1">
            <a:extLst>
              <a:ext uri="{FF2B5EF4-FFF2-40B4-BE49-F238E27FC236}">
                <a16:creationId xmlns:a16="http://schemas.microsoft.com/office/drawing/2014/main" id="{4A87238D-9AD6-4EA6-3B4F-8528DAAC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CM2</a:t>
            </a:r>
          </a:p>
        </p:txBody>
      </p:sp>
      <p:sp>
        <p:nvSpPr>
          <p:cNvPr id="16395" name="ZoneTexte 1">
            <a:extLst>
              <a:ext uri="{FF2B5EF4-FFF2-40B4-BE49-F238E27FC236}">
                <a16:creationId xmlns:a16="http://schemas.microsoft.com/office/drawing/2014/main" id="{71F423D9-BD0A-6A2A-FF45-47E7B83A7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1433513"/>
            <a:ext cx="81661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Voici la recette de la potion magique qui rend invisible.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Il vous faut : la moustache d’une souris, six plumes de deux gros hiboux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et les larmes de crocodile.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On fait cuire avec des choux des poireaux, des noyaux et quelques cailloux.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On peut ajouter des poux d’animaux préhistoriques, si on en a. </a:t>
            </a:r>
          </a:p>
          <a:p>
            <a:pPr>
              <a:lnSpc>
                <a:spcPts val="55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800"/>
              <a:t>Cette soupe magique constitue aussi un excellent repas. </a:t>
            </a:r>
          </a:p>
        </p:txBody>
      </p:sp>
      <p:pic>
        <p:nvPicPr>
          <p:cNvPr id="16396" name="Image 3" descr="Une image contenant graphique vectoriel, clipart&#10;&#10;Description générée automatiquement">
            <a:extLst>
              <a:ext uri="{FF2B5EF4-FFF2-40B4-BE49-F238E27FC236}">
                <a16:creationId xmlns:a16="http://schemas.microsoft.com/office/drawing/2014/main" id="{48D5F78E-977E-4B96-9687-8217991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55613"/>
            <a:ext cx="9921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Une image contenant poupée, jouet&#10;&#10;Description générée automatiquement">
            <a:extLst>
              <a:ext uri="{FF2B5EF4-FFF2-40B4-BE49-F238E27FC236}">
                <a16:creationId xmlns:a16="http://schemas.microsoft.com/office/drawing/2014/main" id="{22DDF404-87E6-829F-E3AD-31CC97A7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4325938"/>
            <a:ext cx="1830387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95DE22F-557D-ED43-A212-7B26CF7B277C}"/>
              </a:ext>
            </a:extLst>
          </p:cNvPr>
          <p:cNvSpPr txBox="1"/>
          <p:nvPr/>
        </p:nvSpPr>
        <p:spPr>
          <a:xfrm>
            <a:off x="513471" y="694240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d’un crocodile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246C478CB5A4BAAC73212CD01DB6F" ma:contentTypeVersion="12" ma:contentTypeDescription="Crée un document." ma:contentTypeScope="" ma:versionID="e769534e0db9660af5670a21a14e4833">
  <xsd:schema xmlns:xsd="http://www.w3.org/2001/XMLSchema" xmlns:xs="http://www.w3.org/2001/XMLSchema" xmlns:p="http://schemas.microsoft.com/office/2006/metadata/properties" xmlns:ns3="10cde619-34aa-467f-8b50-6ac3ffd1da98" xmlns:ns4="70e91f9f-68bf-4a9c-acbe-f4196fd99ab9" targetNamespace="http://schemas.microsoft.com/office/2006/metadata/properties" ma:root="true" ma:fieldsID="da6e89341fd650c2af5e186f2c956bfc" ns3:_="" ns4:_="">
    <xsd:import namespace="10cde619-34aa-467f-8b50-6ac3ffd1da98"/>
    <xsd:import namespace="70e91f9f-68bf-4a9c-acbe-f4196fd99a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de619-34aa-467f-8b50-6ac3ffd1d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91f9f-68bf-4a9c-acbe-f4196fd99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7C4929-BE8D-4BF1-90BD-B082EADACD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de619-34aa-467f-8b50-6ac3ffd1da98"/>
    <ds:schemaRef ds:uri="70e91f9f-68bf-4a9c-acbe-f4196fd99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A31CC8-5184-43B2-B855-ECDAA5E157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6CE979-A4E2-44B6-8B12-91ABD8E539CE}">
  <ds:schemaRefs>
    <ds:schemaRef ds:uri="http://www.w3.org/XML/1998/namespace"/>
    <ds:schemaRef ds:uri="http://purl.org/dc/terms/"/>
    <ds:schemaRef ds:uri="10cde619-34aa-467f-8b50-6ac3ffd1da98"/>
    <ds:schemaRef ds:uri="70e91f9f-68bf-4a9c-acbe-f4196fd99ab9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5187</TotalTime>
  <Words>760</Words>
  <Application>Microsoft Office PowerPoint</Application>
  <PresentationFormat>Affichage à l'écran (4:3)</PresentationFormat>
  <Paragraphs>88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Trebuchet MS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Renon.Flore</cp:lastModifiedBy>
  <cp:revision>374</cp:revision>
  <cp:lastPrinted>2023-04-11T08:18:32Z</cp:lastPrinted>
  <dcterms:created xsi:type="dcterms:W3CDTF">2020-12-28T16:28:56Z</dcterms:created>
  <dcterms:modified xsi:type="dcterms:W3CDTF">2023-09-11T12:40:26Z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0x01010059F246C478CB5A4BAAC73212CD01DB6F</vt:lpwstr>
  </property>
</Properties>
</file>